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75" r:id="rId6"/>
    <p:sldId id="276" r:id="rId7"/>
    <p:sldId id="277" r:id="rId8"/>
    <p:sldId id="278" r:id="rId9"/>
    <p:sldId id="280" r:id="rId10"/>
    <p:sldId id="281" r:id="rId11"/>
    <p:sldId id="282" r:id="rId12"/>
  </p:sldIdLst>
  <p:sldSz cx="12192000" cy="6858000"/>
  <p:notesSz cx="12192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pta Slab SemiBold" panose="020B0604020202020204" charset="-18"/>
      <p:bold r:id="rId18"/>
    </p:embeddedFont>
    <p:embeddedFont>
      <p:font typeface="Montserrat" panose="00000500000000000000" pitchFamily="2" charset="-18"/>
      <p:regular r:id="rId19"/>
      <p:bold r:id="rId20"/>
      <p:italic r:id="rId21"/>
      <p:boldItalic r:id="rId22"/>
    </p:embeddedFont>
    <p:embeddedFont>
      <p:font typeface="Muli Medium" panose="020B0604020202020204" charset="-18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EA1BA-545B-419E-8D4A-8CD2D2DFAB44}" v="21" dt="2023-02-15T13:58:05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860"/>
  </p:normalViewPr>
  <p:slideViewPr>
    <p:cSldViewPr>
      <p:cViewPr varScale="1">
        <p:scale>
          <a:sx n="81" d="100"/>
          <a:sy n="81" d="100"/>
        </p:scale>
        <p:origin x="74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Oliwa" userId="44802224-3c5f-4867-afa5-09128acbc9a8" providerId="ADAL" clId="{BA8EA1BA-545B-419E-8D4A-8CD2D2DFAB44}"/>
    <pc:docChg chg="undo custSel addSld delSld modSld">
      <pc:chgData name="Monika Oliwa" userId="44802224-3c5f-4867-afa5-09128acbc9a8" providerId="ADAL" clId="{BA8EA1BA-545B-419E-8D4A-8CD2D2DFAB44}" dt="2023-02-15T14:28:51.747" v="1893" actId="20577"/>
      <pc:docMkLst>
        <pc:docMk/>
      </pc:docMkLst>
      <pc:sldChg chg="del">
        <pc:chgData name="Monika Oliwa" userId="44802224-3c5f-4867-afa5-09128acbc9a8" providerId="ADAL" clId="{BA8EA1BA-545B-419E-8D4A-8CD2D2DFAB44}" dt="2023-02-15T13:08:35.792" v="753" actId="47"/>
        <pc:sldMkLst>
          <pc:docMk/>
          <pc:sldMk cId="3679968571" sldId="263"/>
        </pc:sldMkLst>
      </pc:sldChg>
      <pc:sldChg chg="del">
        <pc:chgData name="Monika Oliwa" userId="44802224-3c5f-4867-afa5-09128acbc9a8" providerId="ADAL" clId="{BA8EA1BA-545B-419E-8D4A-8CD2D2DFAB44}" dt="2023-02-15T13:08:35.188" v="752" actId="47"/>
        <pc:sldMkLst>
          <pc:docMk/>
          <pc:sldMk cId="2868511167" sldId="264"/>
        </pc:sldMkLst>
      </pc:sldChg>
      <pc:sldChg chg="del">
        <pc:chgData name="Monika Oliwa" userId="44802224-3c5f-4867-afa5-09128acbc9a8" providerId="ADAL" clId="{BA8EA1BA-545B-419E-8D4A-8CD2D2DFAB44}" dt="2023-02-15T13:08:34.822" v="751" actId="47"/>
        <pc:sldMkLst>
          <pc:docMk/>
          <pc:sldMk cId="1240461291" sldId="265"/>
        </pc:sldMkLst>
      </pc:sldChg>
      <pc:sldChg chg="del">
        <pc:chgData name="Monika Oliwa" userId="44802224-3c5f-4867-afa5-09128acbc9a8" providerId="ADAL" clId="{BA8EA1BA-545B-419E-8D4A-8CD2D2DFAB44}" dt="2023-02-15T13:08:34.235" v="750" actId="47"/>
        <pc:sldMkLst>
          <pc:docMk/>
          <pc:sldMk cId="2680958703" sldId="266"/>
        </pc:sldMkLst>
      </pc:sldChg>
      <pc:sldChg chg="del">
        <pc:chgData name="Monika Oliwa" userId="44802224-3c5f-4867-afa5-09128acbc9a8" providerId="ADAL" clId="{BA8EA1BA-545B-419E-8D4A-8CD2D2DFAB44}" dt="2023-02-15T13:08:33.817" v="749" actId="47"/>
        <pc:sldMkLst>
          <pc:docMk/>
          <pc:sldMk cId="965202647" sldId="267"/>
        </pc:sldMkLst>
      </pc:sldChg>
      <pc:sldChg chg="del">
        <pc:chgData name="Monika Oliwa" userId="44802224-3c5f-4867-afa5-09128acbc9a8" providerId="ADAL" clId="{BA8EA1BA-545B-419E-8D4A-8CD2D2DFAB44}" dt="2023-02-15T13:08:33.570" v="748" actId="47"/>
        <pc:sldMkLst>
          <pc:docMk/>
          <pc:sldMk cId="40340371" sldId="268"/>
        </pc:sldMkLst>
      </pc:sldChg>
      <pc:sldChg chg="del">
        <pc:chgData name="Monika Oliwa" userId="44802224-3c5f-4867-afa5-09128acbc9a8" providerId="ADAL" clId="{BA8EA1BA-545B-419E-8D4A-8CD2D2DFAB44}" dt="2023-02-15T13:08:33.271" v="747" actId="47"/>
        <pc:sldMkLst>
          <pc:docMk/>
          <pc:sldMk cId="1894445136" sldId="269"/>
        </pc:sldMkLst>
      </pc:sldChg>
      <pc:sldChg chg="del">
        <pc:chgData name="Monika Oliwa" userId="44802224-3c5f-4867-afa5-09128acbc9a8" providerId="ADAL" clId="{BA8EA1BA-545B-419E-8D4A-8CD2D2DFAB44}" dt="2023-02-15T13:08:32.923" v="746" actId="47"/>
        <pc:sldMkLst>
          <pc:docMk/>
          <pc:sldMk cId="499083798" sldId="270"/>
        </pc:sldMkLst>
      </pc:sldChg>
      <pc:sldChg chg="del">
        <pc:chgData name="Monika Oliwa" userId="44802224-3c5f-4867-afa5-09128acbc9a8" providerId="ADAL" clId="{BA8EA1BA-545B-419E-8D4A-8CD2D2DFAB44}" dt="2023-02-15T13:08:32.435" v="745" actId="47"/>
        <pc:sldMkLst>
          <pc:docMk/>
          <pc:sldMk cId="2316800978" sldId="271"/>
        </pc:sldMkLst>
      </pc:sldChg>
      <pc:sldChg chg="del">
        <pc:chgData name="Monika Oliwa" userId="44802224-3c5f-4867-afa5-09128acbc9a8" providerId="ADAL" clId="{BA8EA1BA-545B-419E-8D4A-8CD2D2DFAB44}" dt="2023-02-15T13:08:31.891" v="744" actId="47"/>
        <pc:sldMkLst>
          <pc:docMk/>
          <pc:sldMk cId="257160882" sldId="272"/>
        </pc:sldMkLst>
      </pc:sldChg>
      <pc:sldChg chg="del">
        <pc:chgData name="Monika Oliwa" userId="44802224-3c5f-4867-afa5-09128acbc9a8" providerId="ADAL" clId="{BA8EA1BA-545B-419E-8D4A-8CD2D2DFAB44}" dt="2023-02-15T13:08:31.065" v="743" actId="47"/>
        <pc:sldMkLst>
          <pc:docMk/>
          <pc:sldMk cId="2288578869" sldId="273"/>
        </pc:sldMkLst>
      </pc:sldChg>
      <pc:sldChg chg="del">
        <pc:chgData name="Monika Oliwa" userId="44802224-3c5f-4867-afa5-09128acbc9a8" providerId="ADAL" clId="{BA8EA1BA-545B-419E-8D4A-8CD2D2DFAB44}" dt="2023-02-15T14:06:27.329" v="1582" actId="47"/>
        <pc:sldMkLst>
          <pc:docMk/>
          <pc:sldMk cId="2900937163" sldId="274"/>
        </pc:sldMkLst>
      </pc:sldChg>
      <pc:sldChg chg="addSp delSp modSp mod">
        <pc:chgData name="Monika Oliwa" userId="44802224-3c5f-4867-afa5-09128acbc9a8" providerId="ADAL" clId="{BA8EA1BA-545B-419E-8D4A-8CD2D2DFAB44}" dt="2023-02-15T14:27:24.887" v="1841" actId="20577"/>
        <pc:sldMkLst>
          <pc:docMk/>
          <pc:sldMk cId="3218179109" sldId="275"/>
        </pc:sldMkLst>
        <pc:spChg chg="mod">
          <ac:chgData name="Monika Oliwa" userId="44802224-3c5f-4867-afa5-09128acbc9a8" providerId="ADAL" clId="{BA8EA1BA-545B-419E-8D4A-8CD2D2DFAB44}" dt="2023-02-15T14:27:24.887" v="1841" actId="20577"/>
          <ac:spMkLst>
            <pc:docMk/>
            <pc:sldMk cId="3218179109" sldId="275"/>
            <ac:spMk id="5" creationId="{FD626BA9-4B18-F273-CA53-2E873E687521}"/>
          </ac:spMkLst>
        </pc:spChg>
        <pc:picChg chg="add mod modCrop">
          <ac:chgData name="Monika Oliwa" userId="44802224-3c5f-4867-afa5-09128acbc9a8" providerId="ADAL" clId="{BA8EA1BA-545B-419E-8D4A-8CD2D2DFAB44}" dt="2023-02-15T14:21:09.386" v="1816" actId="1038"/>
          <ac:picMkLst>
            <pc:docMk/>
            <pc:sldMk cId="3218179109" sldId="275"/>
            <ac:picMk id="3" creationId="{18A8C107-DDDF-A443-19EE-E4316EEDBD7A}"/>
          </ac:picMkLst>
        </pc:picChg>
        <pc:picChg chg="add del">
          <ac:chgData name="Monika Oliwa" userId="44802224-3c5f-4867-afa5-09128acbc9a8" providerId="ADAL" clId="{BA8EA1BA-545B-419E-8D4A-8CD2D2DFAB44}" dt="2023-02-15T14:10:24.434" v="1593" actId="22"/>
          <ac:picMkLst>
            <pc:docMk/>
            <pc:sldMk cId="3218179109" sldId="275"/>
            <ac:picMk id="7" creationId="{E9366E20-7FA9-AF7B-6A38-B3803B5D1208}"/>
          </ac:picMkLst>
        </pc:picChg>
        <pc:picChg chg="add mod modCrop">
          <ac:chgData name="Monika Oliwa" userId="44802224-3c5f-4867-afa5-09128acbc9a8" providerId="ADAL" clId="{BA8EA1BA-545B-419E-8D4A-8CD2D2DFAB44}" dt="2023-02-15T14:21:09.386" v="1816" actId="1038"/>
          <ac:picMkLst>
            <pc:docMk/>
            <pc:sldMk cId="3218179109" sldId="275"/>
            <ac:picMk id="9" creationId="{320C8EFA-AD41-3677-B3BB-5A4A2C04CC51}"/>
          </ac:picMkLst>
        </pc:picChg>
        <pc:picChg chg="add mod modCrop">
          <ac:chgData name="Monika Oliwa" userId="44802224-3c5f-4867-afa5-09128acbc9a8" providerId="ADAL" clId="{BA8EA1BA-545B-419E-8D4A-8CD2D2DFAB44}" dt="2023-02-15T14:21:09.386" v="1816" actId="1038"/>
          <ac:picMkLst>
            <pc:docMk/>
            <pc:sldMk cId="3218179109" sldId="275"/>
            <ac:picMk id="11" creationId="{78D273CF-BA67-550E-46A3-D088B673FC41}"/>
          </ac:picMkLst>
        </pc:picChg>
      </pc:sldChg>
      <pc:sldChg chg="modSp mod">
        <pc:chgData name="Monika Oliwa" userId="44802224-3c5f-4867-afa5-09128acbc9a8" providerId="ADAL" clId="{BA8EA1BA-545B-419E-8D4A-8CD2D2DFAB44}" dt="2023-02-15T14:05:59.160" v="1581" actId="1037"/>
        <pc:sldMkLst>
          <pc:docMk/>
          <pc:sldMk cId="3759881749" sldId="276"/>
        </pc:sldMkLst>
        <pc:spChg chg="mod">
          <ac:chgData name="Monika Oliwa" userId="44802224-3c5f-4867-afa5-09128acbc9a8" providerId="ADAL" clId="{BA8EA1BA-545B-419E-8D4A-8CD2D2DFAB44}" dt="2023-02-15T14:05:59.160" v="1581" actId="1037"/>
          <ac:spMkLst>
            <pc:docMk/>
            <pc:sldMk cId="3759881749" sldId="276"/>
            <ac:spMk id="6" creationId="{1B41E1C5-F7FA-A7B0-8235-9E4D8ED912AF}"/>
          </ac:spMkLst>
        </pc:spChg>
      </pc:sldChg>
      <pc:sldChg chg="modSp mod">
        <pc:chgData name="Monika Oliwa" userId="44802224-3c5f-4867-afa5-09128acbc9a8" providerId="ADAL" clId="{BA8EA1BA-545B-419E-8D4A-8CD2D2DFAB44}" dt="2023-02-15T14:27:41.462" v="1864" actId="20577"/>
        <pc:sldMkLst>
          <pc:docMk/>
          <pc:sldMk cId="1741589665" sldId="277"/>
        </pc:sldMkLst>
        <pc:spChg chg="mod">
          <ac:chgData name="Monika Oliwa" userId="44802224-3c5f-4867-afa5-09128acbc9a8" providerId="ADAL" clId="{BA8EA1BA-545B-419E-8D4A-8CD2D2DFAB44}" dt="2023-02-15T14:27:41.462" v="1864" actId="20577"/>
          <ac:spMkLst>
            <pc:docMk/>
            <pc:sldMk cId="1741589665" sldId="277"/>
            <ac:spMk id="8" creationId="{4E3A7324-35C3-435B-FD9D-B53F162FFF24}"/>
          </ac:spMkLst>
        </pc:spChg>
      </pc:sldChg>
      <pc:sldChg chg="modSp mod">
        <pc:chgData name="Monika Oliwa" userId="44802224-3c5f-4867-afa5-09128acbc9a8" providerId="ADAL" clId="{BA8EA1BA-545B-419E-8D4A-8CD2D2DFAB44}" dt="2023-02-15T14:28:00.408" v="1866" actId="20577"/>
        <pc:sldMkLst>
          <pc:docMk/>
          <pc:sldMk cId="354168290" sldId="278"/>
        </pc:sldMkLst>
        <pc:spChg chg="mod">
          <ac:chgData name="Monika Oliwa" userId="44802224-3c5f-4867-afa5-09128acbc9a8" providerId="ADAL" clId="{BA8EA1BA-545B-419E-8D4A-8CD2D2DFAB44}" dt="2023-02-15T14:28:00.408" v="1866" actId="20577"/>
          <ac:spMkLst>
            <pc:docMk/>
            <pc:sldMk cId="354168290" sldId="278"/>
            <ac:spMk id="9" creationId="{3165690A-8640-DC0F-9632-36F8200AE3B4}"/>
          </ac:spMkLst>
        </pc:spChg>
      </pc:sldChg>
      <pc:sldChg chg="del">
        <pc:chgData name="Monika Oliwa" userId="44802224-3c5f-4867-afa5-09128acbc9a8" providerId="ADAL" clId="{BA8EA1BA-545B-419E-8D4A-8CD2D2DFAB44}" dt="2023-02-15T14:06:28.772" v="1583" actId="47"/>
        <pc:sldMkLst>
          <pc:docMk/>
          <pc:sldMk cId="386820762" sldId="279"/>
        </pc:sldMkLst>
      </pc:sldChg>
      <pc:sldChg chg="addSp delSp modSp mod">
        <pc:chgData name="Monika Oliwa" userId="44802224-3c5f-4867-afa5-09128acbc9a8" providerId="ADAL" clId="{BA8EA1BA-545B-419E-8D4A-8CD2D2DFAB44}" dt="2023-02-15T14:28:51.747" v="1893" actId="20577"/>
        <pc:sldMkLst>
          <pc:docMk/>
          <pc:sldMk cId="1700377293" sldId="280"/>
        </pc:sldMkLst>
        <pc:spChg chg="del mod">
          <ac:chgData name="Monika Oliwa" userId="44802224-3c5f-4867-afa5-09128acbc9a8" providerId="ADAL" clId="{BA8EA1BA-545B-419E-8D4A-8CD2D2DFAB44}" dt="2023-02-15T13:00:29.911" v="573" actId="478"/>
          <ac:spMkLst>
            <pc:docMk/>
            <pc:sldMk cId="1700377293" sldId="280"/>
            <ac:spMk id="4" creationId="{95EE39D2-CB15-95B1-9064-556F4DFC6A7A}"/>
          </ac:spMkLst>
        </pc:spChg>
        <pc:spChg chg="mod">
          <ac:chgData name="Monika Oliwa" userId="44802224-3c5f-4867-afa5-09128acbc9a8" providerId="ADAL" clId="{BA8EA1BA-545B-419E-8D4A-8CD2D2DFAB44}" dt="2023-02-15T13:19:48.798" v="1024" actId="1036"/>
          <ac:spMkLst>
            <pc:docMk/>
            <pc:sldMk cId="1700377293" sldId="280"/>
            <ac:spMk id="6" creationId="{286D78D9-ACC4-4F7F-3A42-C2864795026B}"/>
          </ac:spMkLst>
        </pc:spChg>
        <pc:spChg chg="mod">
          <ac:chgData name="Monika Oliwa" userId="44802224-3c5f-4867-afa5-09128acbc9a8" providerId="ADAL" clId="{BA8EA1BA-545B-419E-8D4A-8CD2D2DFAB44}" dt="2023-02-15T13:55:05.722" v="1427" actId="20577"/>
          <ac:spMkLst>
            <pc:docMk/>
            <pc:sldMk cId="1700377293" sldId="280"/>
            <ac:spMk id="9" creationId="{3F92E639-8BB9-F696-E988-556D6D0B33B1}"/>
          </ac:spMkLst>
        </pc:spChg>
        <pc:spChg chg="add mod">
          <ac:chgData name="Monika Oliwa" userId="44802224-3c5f-4867-afa5-09128acbc9a8" providerId="ADAL" clId="{BA8EA1BA-545B-419E-8D4A-8CD2D2DFAB44}" dt="2023-02-15T12:59:35.557" v="462" actId="1037"/>
          <ac:spMkLst>
            <pc:docMk/>
            <pc:sldMk cId="1700377293" sldId="280"/>
            <ac:spMk id="13" creationId="{D11BE05A-69B3-E4D2-BB2E-6D0FEFCA53A5}"/>
          </ac:spMkLst>
        </pc:spChg>
        <pc:spChg chg="add mod">
          <ac:chgData name="Monika Oliwa" userId="44802224-3c5f-4867-afa5-09128acbc9a8" providerId="ADAL" clId="{BA8EA1BA-545B-419E-8D4A-8CD2D2DFAB44}" dt="2023-02-15T13:06:58.824" v="714" actId="1035"/>
          <ac:spMkLst>
            <pc:docMk/>
            <pc:sldMk cId="1700377293" sldId="280"/>
            <ac:spMk id="14" creationId="{3282C2E3-7FCF-7257-7DFE-6D200EB52809}"/>
          </ac:spMkLst>
        </pc:spChg>
        <pc:spChg chg="add mod">
          <ac:chgData name="Monika Oliwa" userId="44802224-3c5f-4867-afa5-09128acbc9a8" providerId="ADAL" clId="{BA8EA1BA-545B-419E-8D4A-8CD2D2DFAB44}" dt="2023-02-15T14:28:16.127" v="1868" actId="20577"/>
          <ac:spMkLst>
            <pc:docMk/>
            <pc:sldMk cId="1700377293" sldId="280"/>
            <ac:spMk id="16" creationId="{733E7E97-3AD3-5B96-488A-849C579E6389}"/>
          </ac:spMkLst>
        </pc:spChg>
        <pc:spChg chg="add mod">
          <ac:chgData name="Monika Oliwa" userId="44802224-3c5f-4867-afa5-09128acbc9a8" providerId="ADAL" clId="{BA8EA1BA-545B-419E-8D4A-8CD2D2DFAB44}" dt="2023-02-15T12:54:48.919" v="410" actId="1036"/>
          <ac:spMkLst>
            <pc:docMk/>
            <pc:sldMk cId="1700377293" sldId="280"/>
            <ac:spMk id="17" creationId="{1F739682-7883-AF19-C119-795341DE6444}"/>
          </ac:spMkLst>
        </pc:spChg>
        <pc:spChg chg="add mod">
          <ac:chgData name="Monika Oliwa" userId="44802224-3c5f-4867-afa5-09128acbc9a8" providerId="ADAL" clId="{BA8EA1BA-545B-419E-8D4A-8CD2D2DFAB44}" dt="2023-02-15T12:59:35.557" v="462" actId="1037"/>
          <ac:spMkLst>
            <pc:docMk/>
            <pc:sldMk cId="1700377293" sldId="280"/>
            <ac:spMk id="20" creationId="{B7AA53F0-431A-72FE-E056-0B8259AF388E}"/>
          </ac:spMkLst>
        </pc:spChg>
        <pc:spChg chg="add del mod">
          <ac:chgData name="Monika Oliwa" userId="44802224-3c5f-4867-afa5-09128acbc9a8" providerId="ADAL" clId="{BA8EA1BA-545B-419E-8D4A-8CD2D2DFAB44}" dt="2023-02-15T13:07:15.874" v="728" actId="1036"/>
          <ac:spMkLst>
            <pc:docMk/>
            <pc:sldMk cId="1700377293" sldId="280"/>
            <ac:spMk id="24" creationId="{68FA9AA7-DAB4-6710-016A-6F2AEB31450D}"/>
          </ac:spMkLst>
        </pc:spChg>
        <pc:spChg chg="add mod">
          <ac:chgData name="Monika Oliwa" userId="44802224-3c5f-4867-afa5-09128acbc9a8" providerId="ADAL" clId="{BA8EA1BA-545B-419E-8D4A-8CD2D2DFAB44}" dt="2023-02-15T13:14:41.638" v="957" actId="1036"/>
          <ac:spMkLst>
            <pc:docMk/>
            <pc:sldMk cId="1700377293" sldId="280"/>
            <ac:spMk id="40" creationId="{D8A6590A-6072-4492-39F6-47C5E4520B22}"/>
          </ac:spMkLst>
        </pc:spChg>
        <pc:spChg chg="add mod">
          <ac:chgData name="Monika Oliwa" userId="44802224-3c5f-4867-afa5-09128acbc9a8" providerId="ADAL" clId="{BA8EA1BA-545B-419E-8D4A-8CD2D2DFAB44}" dt="2023-02-15T14:28:41.171" v="1886" actId="1076"/>
          <ac:spMkLst>
            <pc:docMk/>
            <pc:sldMk cId="1700377293" sldId="280"/>
            <ac:spMk id="44" creationId="{29FE6C09-8210-DD6F-4453-9D81DE9955A4}"/>
          </ac:spMkLst>
        </pc:spChg>
        <pc:spChg chg="add mod">
          <ac:chgData name="Monika Oliwa" userId="44802224-3c5f-4867-afa5-09128acbc9a8" providerId="ADAL" clId="{BA8EA1BA-545B-419E-8D4A-8CD2D2DFAB44}" dt="2023-02-15T13:13:53.693" v="929" actId="1038"/>
          <ac:spMkLst>
            <pc:docMk/>
            <pc:sldMk cId="1700377293" sldId="280"/>
            <ac:spMk id="45" creationId="{0101B9C6-E054-0DE3-2669-E14CB2B301D2}"/>
          </ac:spMkLst>
        </pc:spChg>
        <pc:spChg chg="add mod">
          <ac:chgData name="Monika Oliwa" userId="44802224-3c5f-4867-afa5-09128acbc9a8" providerId="ADAL" clId="{BA8EA1BA-545B-419E-8D4A-8CD2D2DFAB44}" dt="2023-02-15T13:19:56.399" v="1028" actId="1036"/>
          <ac:spMkLst>
            <pc:docMk/>
            <pc:sldMk cId="1700377293" sldId="280"/>
            <ac:spMk id="46" creationId="{F0F90163-16A8-70A5-267F-A7DF7D78CF2A}"/>
          </ac:spMkLst>
        </pc:spChg>
        <pc:spChg chg="add mod">
          <ac:chgData name="Monika Oliwa" userId="44802224-3c5f-4867-afa5-09128acbc9a8" providerId="ADAL" clId="{BA8EA1BA-545B-419E-8D4A-8CD2D2DFAB44}" dt="2023-02-15T14:28:51.747" v="1893" actId="20577"/>
          <ac:spMkLst>
            <pc:docMk/>
            <pc:sldMk cId="1700377293" sldId="280"/>
            <ac:spMk id="48" creationId="{24D4B55E-C4F9-F127-7574-AEDC0C8E59AE}"/>
          </ac:spMkLst>
        </pc:spChg>
        <pc:spChg chg="add mod">
          <ac:chgData name="Monika Oliwa" userId="44802224-3c5f-4867-afa5-09128acbc9a8" providerId="ADAL" clId="{BA8EA1BA-545B-419E-8D4A-8CD2D2DFAB44}" dt="2023-02-15T13:20:04.189" v="1029" actId="1076"/>
          <ac:spMkLst>
            <pc:docMk/>
            <pc:sldMk cId="1700377293" sldId="280"/>
            <ac:spMk id="51" creationId="{1F81103C-E725-D97A-F8E4-7E63748812D3}"/>
          </ac:spMkLst>
        </pc:spChg>
        <pc:picChg chg="mod">
          <ac:chgData name="Monika Oliwa" userId="44802224-3c5f-4867-afa5-09128acbc9a8" providerId="ADAL" clId="{BA8EA1BA-545B-419E-8D4A-8CD2D2DFAB44}" dt="2023-02-15T12:59:35.557" v="462" actId="1037"/>
          <ac:picMkLst>
            <pc:docMk/>
            <pc:sldMk cId="1700377293" sldId="280"/>
            <ac:picMk id="5" creationId="{855E12FD-0A27-6272-CF2E-FEF832996754}"/>
          </ac:picMkLst>
        </pc:picChg>
        <pc:picChg chg="add mod modCrop">
          <ac:chgData name="Monika Oliwa" userId="44802224-3c5f-4867-afa5-09128acbc9a8" providerId="ADAL" clId="{BA8EA1BA-545B-419E-8D4A-8CD2D2DFAB44}" dt="2023-02-15T12:59:35.557" v="462" actId="1037"/>
          <ac:picMkLst>
            <pc:docMk/>
            <pc:sldMk cId="1700377293" sldId="280"/>
            <ac:picMk id="11" creationId="{04EE54A7-3AE1-C24A-9DF6-F462C1EE2FC1}"/>
          </ac:picMkLst>
        </pc:picChg>
        <pc:picChg chg="add mod modCrop">
          <ac:chgData name="Monika Oliwa" userId="44802224-3c5f-4867-afa5-09128acbc9a8" providerId="ADAL" clId="{BA8EA1BA-545B-419E-8D4A-8CD2D2DFAB44}" dt="2023-02-15T13:55:10.816" v="1428" actId="14100"/>
          <ac:picMkLst>
            <pc:docMk/>
            <pc:sldMk cId="1700377293" sldId="280"/>
            <ac:picMk id="19" creationId="{7F8883B6-5BED-5064-0B4B-53126FAAE055}"/>
          </ac:picMkLst>
        </pc:picChg>
        <pc:picChg chg="add mod modCrop">
          <ac:chgData name="Monika Oliwa" userId="44802224-3c5f-4867-afa5-09128acbc9a8" providerId="ADAL" clId="{BA8EA1BA-545B-419E-8D4A-8CD2D2DFAB44}" dt="2023-02-15T13:12:56.281" v="868" actId="1038"/>
          <ac:picMkLst>
            <pc:docMk/>
            <pc:sldMk cId="1700377293" sldId="280"/>
            <ac:picMk id="22" creationId="{AE81C7A1-A3FA-6772-51D0-288D78213441}"/>
          </ac:picMkLst>
        </pc:picChg>
        <pc:picChg chg="add mod modCrop">
          <ac:chgData name="Monika Oliwa" userId="44802224-3c5f-4867-afa5-09128acbc9a8" providerId="ADAL" clId="{BA8EA1BA-545B-419E-8D4A-8CD2D2DFAB44}" dt="2023-02-15T13:06:52.903" v="707" actId="1036"/>
          <ac:picMkLst>
            <pc:docMk/>
            <pc:sldMk cId="1700377293" sldId="280"/>
            <ac:picMk id="29" creationId="{A604ADF8-0185-25A4-DDF8-5FE9314FB332}"/>
          </ac:picMkLst>
        </pc:picChg>
        <pc:picChg chg="add del mod modCrop">
          <ac:chgData name="Monika Oliwa" userId="44802224-3c5f-4867-afa5-09128acbc9a8" providerId="ADAL" clId="{BA8EA1BA-545B-419E-8D4A-8CD2D2DFAB44}" dt="2023-02-15T13:06:09.253" v="687" actId="478"/>
          <ac:picMkLst>
            <pc:docMk/>
            <pc:sldMk cId="1700377293" sldId="280"/>
            <ac:picMk id="39" creationId="{670D95F8-9FA7-2807-0680-ABD6B8515673}"/>
          </ac:picMkLst>
        </pc:picChg>
        <pc:picChg chg="add mod modCrop">
          <ac:chgData name="Monika Oliwa" userId="44802224-3c5f-4867-afa5-09128acbc9a8" providerId="ADAL" clId="{BA8EA1BA-545B-419E-8D4A-8CD2D2DFAB44}" dt="2023-02-15T13:06:52.903" v="707" actId="1036"/>
          <ac:picMkLst>
            <pc:docMk/>
            <pc:sldMk cId="1700377293" sldId="280"/>
            <ac:picMk id="42" creationId="{50A164B1-DA15-87C1-1D3E-C8971BA21B3C}"/>
          </ac:picMkLst>
        </pc:picChg>
        <pc:picChg chg="add del mod modCrop">
          <ac:chgData name="Monika Oliwa" userId="44802224-3c5f-4867-afa5-09128acbc9a8" providerId="ADAL" clId="{BA8EA1BA-545B-419E-8D4A-8CD2D2DFAB44}" dt="2023-02-15T13:19:05.421" v="981" actId="478"/>
          <ac:picMkLst>
            <pc:docMk/>
            <pc:sldMk cId="1700377293" sldId="280"/>
            <ac:picMk id="50" creationId="{EECEBE47-D6CD-E7E4-9B31-6EE7C1C920AD}"/>
          </ac:picMkLst>
        </pc:picChg>
        <pc:picChg chg="add mod modCrop">
          <ac:chgData name="Monika Oliwa" userId="44802224-3c5f-4867-afa5-09128acbc9a8" providerId="ADAL" clId="{BA8EA1BA-545B-419E-8D4A-8CD2D2DFAB44}" dt="2023-02-15T13:19:43.223" v="1018" actId="1076"/>
          <ac:picMkLst>
            <pc:docMk/>
            <pc:sldMk cId="1700377293" sldId="280"/>
            <ac:picMk id="53" creationId="{3EA3CE8D-35D1-9377-48D5-7BB800031EC6}"/>
          </ac:picMkLst>
        </pc:picChg>
        <pc:cxnChg chg="mod">
          <ac:chgData name="Monika Oliwa" userId="44802224-3c5f-4867-afa5-09128acbc9a8" providerId="ADAL" clId="{BA8EA1BA-545B-419E-8D4A-8CD2D2DFAB44}" dt="2023-02-15T12:59:35.557" v="462" actId="1037"/>
          <ac:cxnSpMkLst>
            <pc:docMk/>
            <pc:sldMk cId="1700377293" sldId="280"/>
            <ac:cxnSpMk id="8" creationId="{F29CC752-3AED-C59B-F281-097048DCF85B}"/>
          </ac:cxnSpMkLst>
        </pc:cxnChg>
        <pc:cxnChg chg="add mod">
          <ac:chgData name="Monika Oliwa" userId="44802224-3c5f-4867-afa5-09128acbc9a8" providerId="ADAL" clId="{BA8EA1BA-545B-419E-8D4A-8CD2D2DFAB44}" dt="2023-02-15T12:59:35.557" v="462" actId="1037"/>
          <ac:cxnSpMkLst>
            <pc:docMk/>
            <pc:sldMk cId="1700377293" sldId="280"/>
            <ac:cxnSpMk id="12" creationId="{5F63684E-EAE8-71DF-1366-42CC0C2D16C6}"/>
          </ac:cxnSpMkLst>
        </pc:cxnChg>
        <pc:cxnChg chg="add mod">
          <ac:chgData name="Monika Oliwa" userId="44802224-3c5f-4867-afa5-09128acbc9a8" providerId="ADAL" clId="{BA8EA1BA-545B-419E-8D4A-8CD2D2DFAB44}" dt="2023-02-15T12:59:35.557" v="462" actId="1037"/>
          <ac:cxnSpMkLst>
            <pc:docMk/>
            <pc:sldMk cId="1700377293" sldId="280"/>
            <ac:cxnSpMk id="15" creationId="{06ED17BB-B600-4D7D-5B4C-41FD1ED1B5DB}"/>
          </ac:cxnSpMkLst>
        </pc:cxnChg>
        <pc:cxnChg chg="add mod">
          <ac:chgData name="Monika Oliwa" userId="44802224-3c5f-4867-afa5-09128acbc9a8" providerId="ADAL" clId="{BA8EA1BA-545B-419E-8D4A-8CD2D2DFAB44}" dt="2023-02-15T13:07:13.253" v="722" actId="1035"/>
          <ac:cxnSpMkLst>
            <pc:docMk/>
            <pc:sldMk cId="1700377293" sldId="280"/>
            <ac:cxnSpMk id="23" creationId="{23C7D3A9-8BC8-E04D-D578-DDE288EB8E2F}"/>
          </ac:cxnSpMkLst>
        </pc:cxnChg>
        <pc:cxnChg chg="add mod">
          <ac:chgData name="Monika Oliwa" userId="44802224-3c5f-4867-afa5-09128acbc9a8" providerId="ADAL" clId="{BA8EA1BA-545B-419E-8D4A-8CD2D2DFAB44}" dt="2023-02-15T13:07:13.253" v="722" actId="1035"/>
          <ac:cxnSpMkLst>
            <pc:docMk/>
            <pc:sldMk cId="1700377293" sldId="280"/>
            <ac:cxnSpMk id="26" creationId="{AD0DBF3C-5117-D904-0076-A31177B52533}"/>
          </ac:cxnSpMkLst>
        </pc:cxnChg>
        <pc:cxnChg chg="add del mod">
          <ac:chgData name="Monika Oliwa" userId="44802224-3c5f-4867-afa5-09128acbc9a8" providerId="ADAL" clId="{BA8EA1BA-545B-419E-8D4A-8CD2D2DFAB44}" dt="2023-02-15T13:02:25.702" v="624" actId="478"/>
          <ac:cxnSpMkLst>
            <pc:docMk/>
            <pc:sldMk cId="1700377293" sldId="280"/>
            <ac:cxnSpMk id="31" creationId="{679F6884-BC07-8EB7-0143-C490AE6EA05C}"/>
          </ac:cxnSpMkLst>
        </pc:cxnChg>
        <pc:cxnChg chg="add mod">
          <ac:chgData name="Monika Oliwa" userId="44802224-3c5f-4867-afa5-09128acbc9a8" providerId="ADAL" clId="{BA8EA1BA-545B-419E-8D4A-8CD2D2DFAB44}" dt="2023-02-15T13:07:13.253" v="722" actId="1035"/>
          <ac:cxnSpMkLst>
            <pc:docMk/>
            <pc:sldMk cId="1700377293" sldId="280"/>
            <ac:cxnSpMk id="34" creationId="{A86A3B0D-E6DD-1582-73F3-BAF2C32370F0}"/>
          </ac:cxnSpMkLst>
        </pc:cxnChg>
        <pc:cxnChg chg="add mod">
          <ac:chgData name="Monika Oliwa" userId="44802224-3c5f-4867-afa5-09128acbc9a8" providerId="ADAL" clId="{BA8EA1BA-545B-419E-8D4A-8CD2D2DFAB44}" dt="2023-02-15T13:14:41.638" v="957" actId="1036"/>
          <ac:cxnSpMkLst>
            <pc:docMk/>
            <pc:sldMk cId="1700377293" sldId="280"/>
            <ac:cxnSpMk id="37" creationId="{DAEE893A-E990-0E30-12DD-40189FBAE5FD}"/>
          </ac:cxnSpMkLst>
        </pc:cxnChg>
        <pc:cxnChg chg="add mod">
          <ac:chgData name="Monika Oliwa" userId="44802224-3c5f-4867-afa5-09128acbc9a8" providerId="ADAL" clId="{BA8EA1BA-545B-419E-8D4A-8CD2D2DFAB44}" dt="2023-02-15T13:07:04.140" v="716" actId="1037"/>
          <ac:cxnSpMkLst>
            <pc:docMk/>
            <pc:sldMk cId="1700377293" sldId="280"/>
            <ac:cxnSpMk id="43" creationId="{CBF68509-6F2A-A82F-8114-45DA479AEDA3}"/>
          </ac:cxnSpMkLst>
        </pc:cxnChg>
        <pc:cxnChg chg="add mod">
          <ac:chgData name="Monika Oliwa" userId="44802224-3c5f-4867-afa5-09128acbc9a8" providerId="ADAL" clId="{BA8EA1BA-545B-419E-8D4A-8CD2D2DFAB44}" dt="2023-02-15T13:14:37.162" v="956" actId="1035"/>
          <ac:cxnSpMkLst>
            <pc:docMk/>
            <pc:sldMk cId="1700377293" sldId="280"/>
            <ac:cxnSpMk id="47" creationId="{24A879D7-6E0D-D1BA-3B1D-2557F2B2F68A}"/>
          </ac:cxnSpMkLst>
        </pc:cxnChg>
      </pc:sldChg>
      <pc:sldChg chg="addSp delSp modSp mod">
        <pc:chgData name="Monika Oliwa" userId="44802224-3c5f-4867-afa5-09128acbc9a8" providerId="ADAL" clId="{BA8EA1BA-545B-419E-8D4A-8CD2D2DFAB44}" dt="2023-02-15T14:24:48.075" v="1817" actId="20577"/>
        <pc:sldMkLst>
          <pc:docMk/>
          <pc:sldMk cId="528413408" sldId="281"/>
        </pc:sldMkLst>
        <pc:spChg chg="mod">
          <ac:chgData name="Monika Oliwa" userId="44802224-3c5f-4867-afa5-09128acbc9a8" providerId="ADAL" clId="{BA8EA1BA-545B-419E-8D4A-8CD2D2DFAB44}" dt="2023-02-15T14:24:48.075" v="1817" actId="20577"/>
          <ac:spMkLst>
            <pc:docMk/>
            <pc:sldMk cId="528413408" sldId="281"/>
            <ac:spMk id="2" creationId="{5C344518-5DD5-3FC4-7B31-090103418D24}"/>
          </ac:spMkLst>
        </pc:spChg>
        <pc:spChg chg="add mod">
          <ac:chgData name="Monika Oliwa" userId="44802224-3c5f-4867-afa5-09128acbc9a8" providerId="ADAL" clId="{BA8EA1BA-545B-419E-8D4A-8CD2D2DFAB44}" dt="2023-02-15T13:57:45.781" v="1460" actId="1036"/>
          <ac:spMkLst>
            <pc:docMk/>
            <pc:sldMk cId="528413408" sldId="281"/>
            <ac:spMk id="5" creationId="{EF6E3242-82C0-7CD7-C09A-898F6DC913D4}"/>
          </ac:spMkLst>
        </pc:spChg>
        <pc:picChg chg="mod">
          <ac:chgData name="Monika Oliwa" userId="44802224-3c5f-4867-afa5-09128acbc9a8" providerId="ADAL" clId="{BA8EA1BA-545B-419E-8D4A-8CD2D2DFAB44}" dt="2023-02-15T13:57:45.781" v="1460" actId="1036"/>
          <ac:picMkLst>
            <pc:docMk/>
            <pc:sldMk cId="528413408" sldId="281"/>
            <ac:picMk id="4" creationId="{E2B5DB17-D618-5731-411C-F83FB4B79A66}"/>
          </ac:picMkLst>
        </pc:picChg>
        <pc:picChg chg="add del mod">
          <ac:chgData name="Monika Oliwa" userId="44802224-3c5f-4867-afa5-09128acbc9a8" providerId="ADAL" clId="{BA8EA1BA-545B-419E-8D4A-8CD2D2DFAB44}" dt="2023-02-15T13:36:29.732" v="1267" actId="478"/>
          <ac:picMkLst>
            <pc:docMk/>
            <pc:sldMk cId="528413408" sldId="281"/>
            <ac:picMk id="6" creationId="{39251538-0BC9-509A-BBB7-3DB1877AA7D1}"/>
          </ac:picMkLst>
        </pc:picChg>
        <pc:picChg chg="add mod">
          <ac:chgData name="Monika Oliwa" userId="44802224-3c5f-4867-afa5-09128acbc9a8" providerId="ADAL" clId="{BA8EA1BA-545B-419E-8D4A-8CD2D2DFAB44}" dt="2023-02-15T13:57:54.827" v="1462" actId="1076"/>
          <ac:picMkLst>
            <pc:docMk/>
            <pc:sldMk cId="528413408" sldId="281"/>
            <ac:picMk id="7" creationId="{16F1B3D2-BB65-C1B3-0B58-078447DECBED}"/>
          </ac:picMkLst>
        </pc:picChg>
        <pc:picChg chg="add mod">
          <ac:chgData name="Monika Oliwa" userId="44802224-3c5f-4867-afa5-09128acbc9a8" providerId="ADAL" clId="{BA8EA1BA-545B-419E-8D4A-8CD2D2DFAB44}" dt="2023-02-15T13:58:38.255" v="1503" actId="1076"/>
          <ac:picMkLst>
            <pc:docMk/>
            <pc:sldMk cId="528413408" sldId="281"/>
            <ac:picMk id="8" creationId="{FCDC7789-A745-6EBC-AD31-436BBC8BA719}"/>
          </ac:picMkLst>
        </pc:picChg>
      </pc:sldChg>
      <pc:sldChg chg="addSp delSp modSp new mod modClrScheme chgLayout">
        <pc:chgData name="Monika Oliwa" userId="44802224-3c5f-4867-afa5-09128acbc9a8" providerId="ADAL" clId="{BA8EA1BA-545B-419E-8D4A-8CD2D2DFAB44}" dt="2023-02-15T13:11:21.351" v="865" actId="113"/>
        <pc:sldMkLst>
          <pc:docMk/>
          <pc:sldMk cId="4115386291" sldId="282"/>
        </pc:sldMkLst>
        <pc:spChg chg="add mod ord">
          <ac:chgData name="Monika Oliwa" userId="44802224-3c5f-4867-afa5-09128acbc9a8" providerId="ADAL" clId="{BA8EA1BA-545B-419E-8D4A-8CD2D2DFAB44}" dt="2023-02-15T13:10:03.622" v="777" actId="700"/>
          <ac:spMkLst>
            <pc:docMk/>
            <pc:sldMk cId="4115386291" sldId="282"/>
            <ac:spMk id="2" creationId="{03741371-F152-EA94-2596-5250F584DB0C}"/>
          </ac:spMkLst>
        </pc:spChg>
        <pc:spChg chg="add del mod ord">
          <ac:chgData name="Monika Oliwa" userId="44802224-3c5f-4867-afa5-09128acbc9a8" providerId="ADAL" clId="{BA8EA1BA-545B-419E-8D4A-8CD2D2DFAB44}" dt="2023-02-15T13:10:03.622" v="777" actId="700"/>
          <ac:spMkLst>
            <pc:docMk/>
            <pc:sldMk cId="4115386291" sldId="282"/>
            <ac:spMk id="3" creationId="{98F9845F-F2D3-4326-EE94-EA95F326FC91}"/>
          </ac:spMkLst>
        </pc:spChg>
        <pc:spChg chg="add del mod">
          <ac:chgData name="Monika Oliwa" userId="44802224-3c5f-4867-afa5-09128acbc9a8" providerId="ADAL" clId="{BA8EA1BA-545B-419E-8D4A-8CD2D2DFAB44}" dt="2023-02-15T13:10:03.622" v="777" actId="700"/>
          <ac:spMkLst>
            <pc:docMk/>
            <pc:sldMk cId="4115386291" sldId="282"/>
            <ac:spMk id="4" creationId="{E420A407-2605-7B63-4672-9BAB48512D78}"/>
          </ac:spMkLst>
        </pc:spChg>
        <pc:spChg chg="add mod ord">
          <ac:chgData name="Monika Oliwa" userId="44802224-3c5f-4867-afa5-09128acbc9a8" providerId="ADAL" clId="{BA8EA1BA-545B-419E-8D4A-8CD2D2DFAB44}" dt="2023-02-15T13:11:21.351" v="865" actId="113"/>
          <ac:spMkLst>
            <pc:docMk/>
            <pc:sldMk cId="4115386291" sldId="282"/>
            <ac:spMk id="5" creationId="{A03A6AD5-5CDD-1826-6DD4-D22007A309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010414323209587"/>
          <c:y val="0.28985507246376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8-49A1-8BBA-C0D32D166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8-49A1-8BBA-C0D32D166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8-49A1-8BBA-C0D32D166B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78-49A1-8BBA-C0D32D166B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78-49A1-8BBA-C0D32D166B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78-49A1-8BBA-C0D32D166B24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91535433070869"/>
          <c:y val="0.39050173076191563"/>
          <c:w val="9.2322740907386583E-2"/>
          <c:h val="0.37600136939404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j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6-4E1D-99C3-A8761ABB5F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6-4E1D-99C3-A8761ABB5F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6-4E1D-99C3-A8761ABB5F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06-4E1D-99C3-A8761ABB5F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06-4E1D-99C3-A8761ABB5F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06-4E1D-99C3-A8761ABB5FFD}"/>
              </c:ext>
            </c:extLst>
          </c:dPt>
          <c:cat>
            <c:strRef>
              <c:f>Arkusz1!$A$2:$A$7</c:f>
              <c:strCache>
                <c:ptCount val="6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  <c:pt idx="3">
                  <c:v>4. kwartał</c:v>
                </c:pt>
                <c:pt idx="4">
                  <c:v>5. kwartał</c:v>
                </c:pt>
                <c:pt idx="5">
                  <c:v>6. kwartał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0-49E8-A4CA-E3DFE493F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0395576"/>
        <c:axId val="680396888"/>
      </c:barChart>
      <c:catAx>
        <c:axId val="6803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6888"/>
        <c:crosses val="autoZero"/>
        <c:auto val="1"/>
        <c:lblAlgn val="ctr"/>
        <c:lblOffset val="100"/>
        <c:noMultiLvlLbl val="0"/>
      </c:catAx>
      <c:valAx>
        <c:axId val="68039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8039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0"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4364FB9A-A05E-3D4D-A76A-D6ACCD237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Symbol zastępczy daty 3">
            <a:extLst>
              <a:ext uri="{FF2B5EF4-FFF2-40B4-BE49-F238E27FC236}">
                <a16:creationId xmlns:a16="http://schemas.microsoft.com/office/drawing/2014/main" id="{51BF4557-AC91-6F45-B7A7-A57BEC58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5137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uli Medium" pitchFamily="2" charset="0"/>
              </a:defRPr>
            </a:lvl1pPr>
          </a:lstStyle>
          <a:p>
            <a:fld id="{D405CD0F-4183-864E-B06D-D7C4F36323AD}" type="datetimeFigureOut">
              <a:rPr lang="pl-PL" smtClean="0"/>
              <a:pPr/>
              <a:t>15.02.2023</a:t>
            </a:fld>
            <a:endParaRPr lang="pl-PL" dirty="0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63A36C1-0413-3145-A9B8-FAE763667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295400"/>
            <a:ext cx="2626396" cy="600135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2B3CD60-F49E-7844-9CFB-14081A6689DA}"/>
              </a:ext>
            </a:extLst>
          </p:cNvPr>
          <p:cNvCxnSpPr>
            <a:cxnSpLocks/>
          </p:cNvCxnSpPr>
          <p:nvPr userDrawn="1"/>
        </p:nvCxnSpPr>
        <p:spPr>
          <a:xfrm>
            <a:off x="0" y="2362200"/>
            <a:ext cx="152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>
            <a:extLst>
              <a:ext uri="{FF2B5EF4-FFF2-40B4-BE49-F238E27FC236}">
                <a16:creationId xmlns:a16="http://schemas.microsoft.com/office/drawing/2014/main" id="{10BDAE21-38CF-46EF-8375-CCBAFB8D7393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199" y="668214"/>
            <a:ext cx="5111263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Prostokąt z zaokrąglonym rogiem 10"/>
          <p:cNvSpPr/>
          <p:nvPr userDrawn="1"/>
        </p:nvSpPr>
        <p:spPr>
          <a:xfrm>
            <a:off x="8074854" y="-586155"/>
            <a:ext cx="1758462" cy="1758462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Prostokąt z zaokrąglonym rogiem 18"/>
          <p:cNvSpPr/>
          <p:nvPr userDrawn="1"/>
        </p:nvSpPr>
        <p:spPr>
          <a:xfrm>
            <a:off x="6147585" y="668214"/>
            <a:ext cx="5111263" cy="5111263"/>
          </a:xfrm>
          <a:prstGeom prst="round1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Symbol zastępczy tekstu 11">
            <a:extLst>
              <a:ext uri="{FF2B5EF4-FFF2-40B4-BE49-F238E27FC236}">
                <a16:creationId xmlns:a16="http://schemas.microsoft.com/office/drawing/2014/main" id="{7D7DFAD6-60E5-3148-8978-093F9C92E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6"/>
            <a:ext cx="5111262" cy="39624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2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6F0437C-960F-421A-8867-AECE0372CB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24166" y="762001"/>
            <a:ext cx="4648678" cy="4648678"/>
          </a:xfrm>
        </p:spPr>
        <p:txBody>
          <a:bodyPr/>
          <a:lstStyle/>
          <a:p>
            <a:pPr lvl="1"/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2E5E082-10DC-4BF3-93F2-84AB5BF5EA30}"/>
              </a:ext>
            </a:extLst>
          </p:cNvPr>
          <p:cNvSpPr/>
          <p:nvPr userDrawn="1"/>
        </p:nvSpPr>
        <p:spPr>
          <a:xfrm>
            <a:off x="6437076" y="914400"/>
            <a:ext cx="4688123" cy="468812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2512971"/>
              </p:ext>
            </p:extLst>
          </p:nvPr>
        </p:nvGraphicFramePr>
        <p:xfrm>
          <a:off x="756000" y="457200"/>
          <a:ext cx="10668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680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43A5CA4-E002-4610-A19B-28FB940FEE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16828331"/>
              </p:ext>
            </p:extLst>
          </p:nvPr>
        </p:nvGraphicFramePr>
        <p:xfrm>
          <a:off x="756000" y="457200"/>
          <a:ext cx="10668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215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5653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8382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7620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525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44CEDB-2199-449B-851F-2F40A47B2F37}"/>
              </a:ext>
            </a:extLst>
          </p:cNvPr>
          <p:cNvSpPr/>
          <p:nvPr userDrawn="1"/>
        </p:nvSpPr>
        <p:spPr>
          <a:xfrm>
            <a:off x="51816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DE092A5-E564-4F33-BC1C-DF8B099DB850}"/>
              </a:ext>
            </a:extLst>
          </p:cNvPr>
          <p:cNvSpPr/>
          <p:nvPr userDrawn="1"/>
        </p:nvSpPr>
        <p:spPr>
          <a:xfrm>
            <a:off x="51054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8A32DB8-BB1B-4ED4-81DB-C380DA476E22}"/>
              </a:ext>
            </a:extLst>
          </p:cNvPr>
          <p:cNvSpPr txBox="1"/>
          <p:nvPr userDrawn="1"/>
        </p:nvSpPr>
        <p:spPr>
          <a:xfrm>
            <a:off x="52959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C6C2D8AA-B112-4E31-83DF-658308D7BA97}"/>
              </a:ext>
            </a:extLst>
          </p:cNvPr>
          <p:cNvSpPr/>
          <p:nvPr userDrawn="1"/>
        </p:nvSpPr>
        <p:spPr>
          <a:xfrm>
            <a:off x="9525000" y="2895600"/>
            <a:ext cx="1752600" cy="175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C7C200-EC8D-4832-AC88-295E20CADBF6}"/>
              </a:ext>
            </a:extLst>
          </p:cNvPr>
          <p:cNvSpPr/>
          <p:nvPr userDrawn="1"/>
        </p:nvSpPr>
        <p:spPr>
          <a:xfrm>
            <a:off x="9448800" y="2971800"/>
            <a:ext cx="1752600" cy="1752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311B30A-B8A9-4C13-B0EB-5729D204C509}"/>
              </a:ext>
            </a:extLst>
          </p:cNvPr>
          <p:cNvSpPr txBox="1"/>
          <p:nvPr userDrawn="1"/>
        </p:nvSpPr>
        <p:spPr>
          <a:xfrm>
            <a:off x="9639300" y="3478768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/>
          <p:nvPr userDrawn="1"/>
        </p:nvCxnSpPr>
        <p:spPr>
          <a:xfrm>
            <a:off x="2819400" y="3810000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/>
          <p:nvPr userDrawn="1"/>
        </p:nvCxnSpPr>
        <p:spPr>
          <a:xfrm>
            <a:off x="7162800" y="3788229"/>
            <a:ext cx="2057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3151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 userDrawn="1"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 userDrawn="1"/>
        </p:nvSpPr>
        <p:spPr>
          <a:xfrm>
            <a:off x="8382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 userDrawn="1"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 userDrawn="1"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 userDrawn="1"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 userDrawn="1"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49042E5-AE45-4D58-A6C5-3694A49F4E9C}"/>
              </a:ext>
            </a:extLst>
          </p:cNvPr>
          <p:cNvSpPr txBox="1"/>
          <p:nvPr userDrawn="1"/>
        </p:nvSpPr>
        <p:spPr>
          <a:xfrm>
            <a:off x="457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 userDrawn="1"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 userDrawn="1"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 userDrawn="1"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 userDrawn="1"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EDBF896-1A96-491F-B9D1-6E1B4BDEB3BD}"/>
              </a:ext>
            </a:extLst>
          </p:cNvPr>
          <p:cNvSpPr txBox="1"/>
          <p:nvPr userDrawn="1"/>
        </p:nvSpPr>
        <p:spPr>
          <a:xfrm>
            <a:off x="8382000" y="3916870"/>
            <a:ext cx="2362200" cy="116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 userDrawn="1"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 userDrawn="1"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ytuł 1">
            <a:extLst>
              <a:ext uri="{FF2B5EF4-FFF2-40B4-BE49-F238E27FC236}">
                <a16:creationId xmlns:a16="http://schemas.microsoft.com/office/drawing/2014/main" id="{87110D12-4737-44A7-8F42-377D17B8533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7896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761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6225085-E508-4BB1-96A9-972A39DC4DBD}"/>
              </a:ext>
            </a:extLst>
          </p:cNvPr>
          <p:cNvSpPr txBox="1"/>
          <p:nvPr userDrawn="1"/>
        </p:nvSpPr>
        <p:spPr>
          <a:xfrm>
            <a:off x="8382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17E98D-F6E7-47DB-A280-D3B2482979D8}"/>
              </a:ext>
            </a:extLst>
          </p:cNvPr>
          <p:cNvSpPr txBox="1"/>
          <p:nvPr userDrawn="1"/>
        </p:nvSpPr>
        <p:spPr>
          <a:xfrm>
            <a:off x="8382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09181E6-AA59-4A61-AB8C-D1A204BDD408}"/>
              </a:ext>
            </a:extLst>
          </p:cNvPr>
          <p:cNvSpPr/>
          <p:nvPr userDrawn="1"/>
        </p:nvSpPr>
        <p:spPr>
          <a:xfrm>
            <a:off x="464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F32A5E1-CB30-4326-B3E6-5405520A91F4}"/>
              </a:ext>
            </a:extLst>
          </p:cNvPr>
          <p:cNvSpPr/>
          <p:nvPr userDrawn="1"/>
        </p:nvSpPr>
        <p:spPr>
          <a:xfrm>
            <a:off x="457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B6FB2F-A097-4908-B232-8164EAC4951E}"/>
              </a:ext>
            </a:extLst>
          </p:cNvPr>
          <p:cNvSpPr txBox="1"/>
          <p:nvPr userDrawn="1"/>
        </p:nvSpPr>
        <p:spPr>
          <a:xfrm>
            <a:off x="470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D882A8B-9D1D-41D9-94E5-8257E2D6477B}"/>
              </a:ext>
            </a:extLst>
          </p:cNvPr>
          <p:cNvSpPr txBox="1"/>
          <p:nvPr userDrawn="1"/>
        </p:nvSpPr>
        <p:spPr>
          <a:xfrm>
            <a:off x="457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747392AA-AE7B-4F1F-888A-77CFFBF81579}"/>
              </a:ext>
            </a:extLst>
          </p:cNvPr>
          <p:cNvSpPr/>
          <p:nvPr userDrawn="1"/>
        </p:nvSpPr>
        <p:spPr>
          <a:xfrm>
            <a:off x="8458200" y="2286000"/>
            <a:ext cx="736092" cy="73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31510E-4A9E-4CC0-A9CC-E60A09B1EB71}"/>
              </a:ext>
            </a:extLst>
          </p:cNvPr>
          <p:cNvSpPr/>
          <p:nvPr userDrawn="1"/>
        </p:nvSpPr>
        <p:spPr>
          <a:xfrm>
            <a:off x="8382000" y="2362200"/>
            <a:ext cx="736092" cy="7360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2676F8E-C7FD-4300-ACBA-458277E3F693}"/>
              </a:ext>
            </a:extLst>
          </p:cNvPr>
          <p:cNvSpPr txBox="1"/>
          <p:nvPr userDrawn="1"/>
        </p:nvSpPr>
        <p:spPr>
          <a:xfrm>
            <a:off x="8519922" y="2544615"/>
            <a:ext cx="62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70ED464-9253-4AC1-84E7-2D6332D9A61A}"/>
              </a:ext>
            </a:extLst>
          </p:cNvPr>
          <p:cNvSpPr txBox="1"/>
          <p:nvPr userDrawn="1"/>
        </p:nvSpPr>
        <p:spPr>
          <a:xfrm>
            <a:off x="8382000" y="3444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Lorem</a:t>
            </a:r>
            <a:r>
              <a:rPr lang="pl-PL" b="1" dirty="0"/>
              <a:t> </a:t>
            </a:r>
            <a:r>
              <a:rPr lang="pl-PL" b="1" dirty="0" err="1"/>
              <a:t>ipsum</a:t>
            </a:r>
            <a:endParaRPr lang="pl-PL" b="1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B1995EC-EA37-4AC1-968F-C48074EEBDF7}"/>
              </a:ext>
            </a:extLst>
          </p:cNvPr>
          <p:cNvCxnSpPr/>
          <p:nvPr userDrawn="1"/>
        </p:nvCxnSpPr>
        <p:spPr>
          <a:xfrm flipV="1">
            <a:off x="1828800" y="2713892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D275B38A-2081-4FFE-B823-005113790516}"/>
              </a:ext>
            </a:extLst>
          </p:cNvPr>
          <p:cNvCxnSpPr/>
          <p:nvPr userDrawn="1"/>
        </p:nvCxnSpPr>
        <p:spPr>
          <a:xfrm flipV="1">
            <a:off x="5625846" y="2718328"/>
            <a:ext cx="2514600" cy="1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C154625-824B-4CD4-9937-3EB2D9B7E1A7}"/>
              </a:ext>
            </a:extLst>
          </p:cNvPr>
          <p:cNvSpPr txBox="1"/>
          <p:nvPr userDrawn="1"/>
        </p:nvSpPr>
        <p:spPr>
          <a:xfrm>
            <a:off x="4550493" y="3923009"/>
            <a:ext cx="2362200" cy="15298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32A2852-E3D2-4C20-9F43-5BFA4DDD864F}"/>
              </a:ext>
            </a:extLst>
          </p:cNvPr>
          <p:cNvSpPr txBox="1"/>
          <p:nvPr userDrawn="1"/>
        </p:nvSpPr>
        <p:spPr>
          <a:xfrm>
            <a:off x="8382000" y="3916870"/>
            <a:ext cx="23622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interdum</a:t>
            </a:r>
            <a:endParaRPr lang="pl-PL" sz="1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iaculis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pl-PL" sz="1600" b="0" dirty="0"/>
          </a:p>
        </p:txBody>
      </p:sp>
    </p:spTree>
    <p:extLst>
      <p:ext uri="{BB962C8B-B14F-4D97-AF65-F5344CB8AC3E}">
        <p14:creationId xmlns:p14="http://schemas.microsoft.com/office/powerpoint/2010/main" val="29824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C3BEB63-2A8F-49E6-8F75-D561E16FF7E9}"/>
              </a:ext>
            </a:extLst>
          </p:cNvPr>
          <p:cNvSpPr/>
          <p:nvPr userDrawn="1"/>
        </p:nvSpPr>
        <p:spPr>
          <a:xfrm>
            <a:off x="914400" y="1548109"/>
            <a:ext cx="1524000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 userDrawn="1"/>
        </p:nvSpPr>
        <p:spPr>
          <a:xfrm>
            <a:off x="5257822" y="2895600"/>
            <a:ext cx="1828778" cy="18287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 userDrawn="1"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 userDrawn="1"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B44ECA8-7831-40D2-B194-6DEAD87B879F}"/>
              </a:ext>
            </a:extLst>
          </p:cNvPr>
          <p:cNvSpPr/>
          <p:nvPr userDrawn="1"/>
        </p:nvSpPr>
        <p:spPr>
          <a:xfrm>
            <a:off x="914400" y="3757909"/>
            <a:ext cx="1524000" cy="15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 userDrawn="1"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 userDrawn="1"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B0727782-3B84-49DE-BCA1-04B98C5B31F0}"/>
              </a:ext>
            </a:extLst>
          </p:cNvPr>
          <p:cNvSpPr/>
          <p:nvPr userDrawn="1"/>
        </p:nvSpPr>
        <p:spPr>
          <a:xfrm>
            <a:off x="9716278" y="1551973"/>
            <a:ext cx="1524000" cy="15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 userDrawn="1"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 userDrawn="1"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41804327-CF09-4846-BA5C-5F3E645005AD}"/>
              </a:ext>
            </a:extLst>
          </p:cNvPr>
          <p:cNvSpPr/>
          <p:nvPr userDrawn="1"/>
        </p:nvSpPr>
        <p:spPr>
          <a:xfrm>
            <a:off x="9716278" y="3761773"/>
            <a:ext cx="15240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 userDrawn="1"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 userDrawn="1"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bg1"/>
                </a:solidFill>
              </a:rPr>
              <a:t>Lorem</a:t>
            </a:r>
            <a:r>
              <a:rPr lang="pl-PL" sz="1600" b="0" dirty="0">
                <a:solidFill>
                  <a:schemeClr val="bg1"/>
                </a:solidFill>
              </a:rPr>
              <a:t> </a:t>
            </a:r>
            <a:r>
              <a:rPr lang="pl-PL" sz="1600" b="0" dirty="0" err="1">
                <a:solidFill>
                  <a:schemeClr val="bg1"/>
                </a:solidFill>
              </a:rPr>
              <a:t>ipsum</a:t>
            </a:r>
            <a:endParaRPr lang="pl-PL" sz="1600" b="0" dirty="0">
              <a:solidFill>
                <a:schemeClr val="bg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5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68961A3-00E2-40EC-9905-B0699536FB28}"/>
              </a:ext>
            </a:extLst>
          </p:cNvPr>
          <p:cNvSpPr/>
          <p:nvPr userDrawn="1"/>
        </p:nvSpPr>
        <p:spPr>
          <a:xfrm>
            <a:off x="838200" y="16243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36F50E5-C868-4097-80FC-C96118F96134}"/>
              </a:ext>
            </a:extLst>
          </p:cNvPr>
          <p:cNvSpPr txBox="1"/>
          <p:nvPr userDrawn="1"/>
        </p:nvSpPr>
        <p:spPr>
          <a:xfrm>
            <a:off x="914400" y="20939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A904E0F9-AFDB-4242-ADA3-97F46533F69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40276" y="4080616"/>
            <a:ext cx="2003196" cy="731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087FE264-41CB-4C4A-A499-3640C4A5B2FB}"/>
              </a:ext>
            </a:extLst>
          </p:cNvPr>
          <p:cNvCxnSpPr>
            <a:cxnSpLocks/>
          </p:cNvCxnSpPr>
          <p:nvPr userDrawn="1"/>
        </p:nvCxnSpPr>
        <p:spPr>
          <a:xfrm>
            <a:off x="2781300" y="2667000"/>
            <a:ext cx="1943100" cy="685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>
            <a:extLst>
              <a:ext uri="{FF2B5EF4-FFF2-40B4-BE49-F238E27FC236}">
                <a16:creationId xmlns:a16="http://schemas.microsoft.com/office/drawing/2014/main" id="{43CAB6E2-F5FC-4D40-BFD4-A203DEB7DFDE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593024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BD3A8EE3-5FAF-494F-BE8D-56536D4E6D21}"/>
              </a:ext>
            </a:extLst>
          </p:cNvPr>
          <p:cNvSpPr/>
          <p:nvPr userDrawn="1"/>
        </p:nvSpPr>
        <p:spPr>
          <a:xfrm>
            <a:off x="5257822" y="2895600"/>
            <a:ext cx="1828778" cy="182877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F8A2A421-272E-4F80-8B76-E5A8C3CE6603}"/>
              </a:ext>
            </a:extLst>
          </p:cNvPr>
          <p:cNvSpPr/>
          <p:nvPr userDrawn="1"/>
        </p:nvSpPr>
        <p:spPr>
          <a:xfrm>
            <a:off x="5181622" y="2971800"/>
            <a:ext cx="1828778" cy="182877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0D40A56-EB5E-4786-985F-B87D606C812F}"/>
              </a:ext>
            </a:extLst>
          </p:cNvPr>
          <p:cNvSpPr txBox="1"/>
          <p:nvPr userDrawn="1"/>
        </p:nvSpPr>
        <p:spPr>
          <a:xfrm>
            <a:off x="5410222" y="3495841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</a:rPr>
              <a:t>Lorem</a:t>
            </a:r>
            <a:r>
              <a:rPr lang="pl-PL" sz="1600" b="1" dirty="0">
                <a:solidFill>
                  <a:schemeClr val="bg1"/>
                </a:solidFill>
              </a:rPr>
              <a:t> </a:t>
            </a:r>
            <a:r>
              <a:rPr lang="pl-PL" sz="1600" b="1" dirty="0" err="1">
                <a:solidFill>
                  <a:schemeClr val="bg1"/>
                </a:solidFill>
              </a:rPr>
              <a:t>ipsum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329AE54-EAAF-4F80-B6AF-90D41BFB9735}"/>
              </a:ext>
            </a:extLst>
          </p:cNvPr>
          <p:cNvSpPr/>
          <p:nvPr userDrawn="1"/>
        </p:nvSpPr>
        <p:spPr>
          <a:xfrm>
            <a:off x="838200" y="3834109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0AB4BCA-C322-4CD4-A7EA-F020EE1AF342}"/>
              </a:ext>
            </a:extLst>
          </p:cNvPr>
          <p:cNvSpPr txBox="1"/>
          <p:nvPr userDrawn="1"/>
        </p:nvSpPr>
        <p:spPr>
          <a:xfrm>
            <a:off x="914400" y="4227521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C7823B8-8DE2-4DA7-9000-A40E9EF45942}"/>
              </a:ext>
            </a:extLst>
          </p:cNvPr>
          <p:cNvSpPr/>
          <p:nvPr userDrawn="1"/>
        </p:nvSpPr>
        <p:spPr>
          <a:xfrm>
            <a:off x="9640078" y="16281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8E7FD20-9B5D-442C-87E6-C01F04622598}"/>
              </a:ext>
            </a:extLst>
          </p:cNvPr>
          <p:cNvSpPr txBox="1"/>
          <p:nvPr userDrawn="1"/>
        </p:nvSpPr>
        <p:spPr>
          <a:xfrm>
            <a:off x="9716278" y="20977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17692142-C0C6-4D7B-A800-7045BCA1F0B2}"/>
              </a:ext>
            </a:extLst>
          </p:cNvPr>
          <p:cNvSpPr/>
          <p:nvPr userDrawn="1"/>
        </p:nvSpPr>
        <p:spPr>
          <a:xfrm>
            <a:off x="9640078" y="3837973"/>
            <a:ext cx="1524000" cy="1524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8AC2B9-9BA1-4730-B638-F615D1129682}"/>
              </a:ext>
            </a:extLst>
          </p:cNvPr>
          <p:cNvSpPr txBox="1"/>
          <p:nvPr userDrawn="1"/>
        </p:nvSpPr>
        <p:spPr>
          <a:xfrm>
            <a:off x="9716278" y="4231385"/>
            <a:ext cx="140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0" dirty="0" err="1">
                <a:solidFill>
                  <a:schemeClr val="tx1"/>
                </a:solidFill>
              </a:rPr>
              <a:t>Lorem</a:t>
            </a:r>
            <a:r>
              <a:rPr lang="pl-PL" sz="1600" b="0" dirty="0">
                <a:solidFill>
                  <a:schemeClr val="tx1"/>
                </a:solidFill>
              </a:rPr>
              <a:t> </a:t>
            </a:r>
            <a:r>
              <a:rPr lang="pl-PL" sz="1600" b="0" dirty="0" err="1">
                <a:solidFill>
                  <a:schemeClr val="tx1"/>
                </a:solidFill>
              </a:rPr>
              <a:t>ipsum</a:t>
            </a:r>
            <a:endParaRPr lang="pl-PL" sz="1600" b="0" dirty="0">
              <a:solidFill>
                <a:schemeClr val="tx1"/>
              </a:solidFill>
            </a:endParaRPr>
          </a:p>
        </p:txBody>
      </p: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9416032B-FE7F-4768-8C51-9242E17B1A5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95283" y="4128023"/>
            <a:ext cx="1983712" cy="7658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687316D-27C1-4476-ACA0-1DEA728038E6}"/>
              </a:ext>
            </a:extLst>
          </p:cNvPr>
          <p:cNvCxnSpPr>
            <a:cxnSpLocks/>
          </p:cNvCxnSpPr>
          <p:nvPr userDrawn="1"/>
        </p:nvCxnSpPr>
        <p:spPr>
          <a:xfrm flipH="1">
            <a:off x="7315372" y="2523151"/>
            <a:ext cx="1859902" cy="74489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9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E18F1144-3F24-46D3-9F48-6EC40B5B5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50B208F-C39B-4141-A8F9-6CC8CB7D937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15008" y="928462"/>
            <a:ext cx="6881192" cy="2127455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nagłówek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1"/>
          </p:nvPr>
        </p:nvSpPr>
        <p:spPr>
          <a:xfrm>
            <a:off x="2504048" y="3429001"/>
            <a:ext cx="5192152" cy="15240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lvl="0" indent="0" algn="l">
              <a:buNone/>
              <a:defRPr lang="en-US" sz="2000" b="0" i="0" dirty="0">
                <a:solidFill>
                  <a:schemeClr val="tx1"/>
                </a:solidFill>
                <a:latin typeface="+mn-lt"/>
              </a:defRPr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en-US" dirty="0"/>
              <a:t>Kliknij, aby dodać dane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17B1752B-93AC-464D-B633-8D79C30E10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388" y="3429000"/>
            <a:ext cx="1427162" cy="142716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60D8896-4553-4561-8688-352D3793B2C9}"/>
              </a:ext>
            </a:extLst>
          </p:cNvPr>
          <p:cNvSpPr/>
          <p:nvPr userDrawn="1"/>
        </p:nvSpPr>
        <p:spPr>
          <a:xfrm>
            <a:off x="935038" y="3525838"/>
            <a:ext cx="1427162" cy="14271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D47229E7-4004-4292-B8E3-B295BBC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9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7E431A3-AC27-4ABA-A6C1-3D686E9A93B8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86000"/>
            <a:ext cx="8176591" cy="18308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C4AC6E77-9CAB-45C6-AB3C-E453C86D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DF8A047-E12E-47E4-9138-0BB49D7DA8A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9126A8AF-6166-46A0-8DCB-5ECDD79F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39EF212-A216-493C-B428-1D5E96AEA9E9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209800"/>
            <a:ext cx="8176591" cy="19070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>
            <a:extLst>
              <a:ext uri="{FF2B5EF4-FFF2-40B4-BE49-F238E27FC236}">
                <a16:creationId xmlns:a16="http://schemas.microsoft.com/office/drawing/2014/main" id="{89A93D28-10AD-4F8C-B378-D140F8C29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009" y="4277496"/>
            <a:ext cx="8176591" cy="1569307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3979EC7-1E94-4CF8-9FFE-7E2F5D90B712}"/>
              </a:ext>
            </a:extLst>
          </p:cNvPr>
          <p:cNvSpPr>
            <a:spLocks noGrp="1"/>
          </p:cNvSpPr>
          <p:nvPr>
            <p:ph type="title" idx="11"/>
          </p:nvPr>
        </p:nvSpPr>
        <p:spPr>
          <a:xfrm>
            <a:off x="815009" y="2057400"/>
            <a:ext cx="8176591" cy="2059453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lvl="0" algn="l">
              <a:defRPr lang="en-US" sz="4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sp>
        <p:nvSpPr>
          <p:cNvPr id="4" name="Symbol zastępczy tekstu 11">
            <a:extLst>
              <a:ext uri="{FF2B5EF4-FFF2-40B4-BE49-F238E27FC236}">
                <a16:creationId xmlns:a16="http://schemas.microsoft.com/office/drawing/2014/main" id="{D27E5A30-8C75-B848-B23A-B7F12A4E5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17077"/>
            <a:ext cx="10515600" cy="3897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10"/>
          </p:nvPr>
        </p:nvSpPr>
        <p:spPr>
          <a:xfrm>
            <a:off x="838200" y="668214"/>
            <a:ext cx="10515600" cy="1008186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lvl="0">
              <a:defRPr lang="en-US" sz="3000" b="1" i="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Kliknij, aby edytować styl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4F352AD2-7E2F-4BF3-AC64-26C07AEEDCC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884445"/>
              </p:ext>
            </p:extLst>
          </p:nvPr>
        </p:nvGraphicFramePr>
        <p:xfrm>
          <a:off x="838200" y="2133600"/>
          <a:ext cx="1051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193679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875539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7087911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Lorem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ipsum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21546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342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9415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Lorem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ipsum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99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4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D32D3183-C768-0242-8052-96BE8A64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214"/>
            <a:ext cx="10515600" cy="654149"/>
          </a:xfrm>
        </p:spPr>
        <p:txBody>
          <a:bodyPr anchor="t" anchorCtr="0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0EA7ADF-AC53-CA4F-9EE5-38B19BE6A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64568"/>
            <a:ext cx="10515600" cy="548639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" name="Symbol zastępczy tekstu 11">
            <a:extLst>
              <a:ext uri="{FF2B5EF4-FFF2-40B4-BE49-F238E27FC236}">
                <a16:creationId xmlns:a16="http://schemas.microsoft.com/office/drawing/2014/main" id="{4534535E-69F7-431D-9855-87539FD94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9799"/>
            <a:ext cx="10515600" cy="35052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Kliknij, aby edytować style wzorca tekstu</a:t>
            </a:r>
          </a:p>
          <a:p>
            <a:pPr lvl="1"/>
            <a:r>
              <a:rPr lang="en-US" dirty="0"/>
              <a:t>Drugi poziom</a:t>
            </a:r>
          </a:p>
          <a:p>
            <a:pPr lvl="2"/>
            <a:r>
              <a:rPr lang="en-US" dirty="0"/>
              <a:t>Trzeci poziom</a:t>
            </a:r>
          </a:p>
          <a:p>
            <a:pPr lvl="3"/>
            <a:r>
              <a:rPr lang="en-US" dirty="0"/>
              <a:t>Czwarty poziom</a:t>
            </a:r>
          </a:p>
          <a:p>
            <a:pPr lvl="4"/>
            <a:r>
              <a:rPr lang="en-US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DC3D-1746-9041-BF03-DCE767118C91}" type="datetime4">
              <a:rPr lang="pl-PL" smtClean="0"/>
              <a:t>15 lutego 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B683-E750-4807-BD28-D2C14564A8E5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3" r:id="rId14"/>
    <p:sldLayoutId id="2147483668" r:id="rId15"/>
    <p:sldLayoutId id="2147483664" r:id="rId16"/>
    <p:sldLayoutId id="2147483665" r:id="rId17"/>
    <p:sldLayoutId id="2147483666" r:id="rId18"/>
    <p:sldLayoutId id="2147483667" r:id="rId19"/>
    <p:sldLayoutId id="2147483659" r:id="rId20"/>
  </p:sldLayoutIdLst>
  <p:hf sldNum="0" hdr="0" ftr="0"/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.oliwa@argenta.com.p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CAA233-FEB2-4402-8C1F-7F3533F7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C31E-38ED-4283-A1B1-FE5D814C97BE}" type="datetime1">
              <a:rPr lang="pl-PL" smtClean="0"/>
              <a:t>15.02.2023</a:t>
            </a:fld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5002A36-3F42-47EB-B6FF-94B3FCFA1A5D}"/>
              </a:ext>
            </a:extLst>
          </p:cNvPr>
          <p:cNvSpPr>
            <a:spLocks noGrp="1"/>
          </p:cNvSpPr>
          <p:nvPr>
            <p:ph type="title" idx="11"/>
          </p:nvPr>
        </p:nvSpPr>
        <p:spPr/>
        <p:txBody>
          <a:bodyPr/>
          <a:lstStyle/>
          <a:p>
            <a:r>
              <a:rPr lang="pl-PL" dirty="0"/>
              <a:t>LAMP – szybka i precyzyjna diagnoza SEPSY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89970EC1-F27A-42C6-9CF4-409253C9D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am</a:t>
            </a:r>
            <a:r>
              <a:rPr lang="pl-PL" b="1" dirty="0" err="1">
                <a:solidFill>
                  <a:schemeClr val="bg2">
                    <a:lumMod val="50000"/>
                  </a:schemeClr>
                </a:solidFill>
              </a:rPr>
              <a:t>PLEX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 diagnostics </a:t>
            </a:r>
            <a:r>
              <a:rPr lang="pl-PL" dirty="0"/>
              <a:t>– </a:t>
            </a:r>
            <a:r>
              <a:rPr lang="pl-PL" dirty="0">
                <a:solidFill>
                  <a:schemeClr val="accent1"/>
                </a:solidFill>
              </a:rPr>
              <a:t>GENIE II Mk2</a:t>
            </a:r>
          </a:p>
          <a:p>
            <a:endParaRPr lang="pl-PL" dirty="0"/>
          </a:p>
          <a:p>
            <a:r>
              <a:rPr lang="pl-PL" sz="1600" dirty="0"/>
              <a:t>Monika Oliwa</a:t>
            </a:r>
          </a:p>
          <a:p>
            <a:r>
              <a:rPr lang="pl-PL" sz="1600" dirty="0"/>
              <a:t>Młodszy Specjalista ds. Aplikacji</a:t>
            </a:r>
          </a:p>
        </p:txBody>
      </p:sp>
    </p:spTree>
    <p:extLst>
      <p:ext uri="{BB962C8B-B14F-4D97-AF65-F5344CB8AC3E}">
        <p14:creationId xmlns:p14="http://schemas.microsoft.com/office/powerpoint/2010/main" val="213438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FD7B76F-4C85-D92A-16D4-46FD41BDDA3D}"/>
              </a:ext>
            </a:extLst>
          </p:cNvPr>
          <p:cNvSpPr txBox="1">
            <a:spLocks/>
          </p:cNvSpPr>
          <p:nvPr/>
        </p:nvSpPr>
        <p:spPr>
          <a:xfrm>
            <a:off x="838200" y="685800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>
                <a:solidFill>
                  <a:schemeClr val="accent1"/>
                </a:solidFill>
              </a:rPr>
              <a:t>SEPSA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26BA9-4B18-F273-CA53-2E873E687521}"/>
              </a:ext>
            </a:extLst>
          </p:cNvPr>
          <p:cNvSpPr txBox="1"/>
          <p:nvPr/>
        </p:nvSpPr>
        <p:spPr>
          <a:xfrm>
            <a:off x="838200" y="1143000"/>
            <a:ext cx="9698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>
                <a:solidFill>
                  <a:schemeClr val="accent1"/>
                </a:solidFill>
              </a:rPr>
              <a:t>G</a:t>
            </a:r>
            <a:r>
              <a:rPr lang="pl-PL" sz="1400" b="1" i="0" dirty="0">
                <a:solidFill>
                  <a:schemeClr val="accent1"/>
                </a:solidFill>
                <a:effectLst/>
              </a:rPr>
              <a:t>wałtowna uogólniona reakcja zapalna organizmu na zakażenie, </a:t>
            </a:r>
            <a:r>
              <a:rPr lang="pl-PL" sz="1400" b="1" dirty="0">
                <a:solidFill>
                  <a:schemeClr val="accent1"/>
                </a:solidFill>
              </a:rPr>
              <a:t>w</a:t>
            </a:r>
            <a:r>
              <a:rPr lang="pl-PL" sz="1400" b="1" i="0" dirty="0">
                <a:solidFill>
                  <a:schemeClr val="accent1"/>
                </a:solidFill>
                <a:effectLst/>
              </a:rPr>
              <a:t>ywołana przez krążące w krwi drobnoustroje, bakterie oraz ich toksyny, grzyby, rzadziej wirusy</a:t>
            </a: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Zachorowanie – dane statystyczne WHO z 2017r: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33333"/>
                </a:solidFill>
              </a:rPr>
              <a:t>49 mln </a:t>
            </a:r>
            <a:r>
              <a:rPr lang="pl-PL" sz="1400" dirty="0">
                <a:solidFill>
                  <a:srgbClr val="333333"/>
                </a:solidFill>
              </a:rPr>
              <a:t>przypadków </a:t>
            </a:r>
            <a:r>
              <a:rPr lang="pl-PL" sz="1400" dirty="0" err="1">
                <a:solidFill>
                  <a:srgbClr val="333333"/>
                </a:solidFill>
              </a:rPr>
              <a:t>zachorowań</a:t>
            </a:r>
            <a:r>
              <a:rPr lang="pl-PL" sz="1400" dirty="0">
                <a:solidFill>
                  <a:srgbClr val="333333"/>
                </a:solidFill>
              </a:rPr>
              <a:t> – </a:t>
            </a:r>
            <a:r>
              <a:rPr lang="pl-PL" sz="1400" b="1" dirty="0">
                <a:solidFill>
                  <a:srgbClr val="FF0000"/>
                </a:solidFill>
              </a:rPr>
              <a:t>11 mln </a:t>
            </a:r>
            <a:r>
              <a:rPr lang="pl-PL" sz="1400" dirty="0">
                <a:solidFill>
                  <a:srgbClr val="333333"/>
                </a:solidFill>
              </a:rPr>
              <a:t>zgonów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333333"/>
                </a:solidFill>
              </a:rPr>
              <a:t>20 mln </a:t>
            </a:r>
            <a:r>
              <a:rPr lang="pl-PL" sz="1400" dirty="0">
                <a:solidFill>
                  <a:srgbClr val="333333"/>
                </a:solidFill>
              </a:rPr>
              <a:t>przypadków wśród dzieci – </a:t>
            </a:r>
            <a:r>
              <a:rPr lang="pl-PL" sz="1400" b="1" dirty="0">
                <a:solidFill>
                  <a:srgbClr val="FF0000"/>
                </a:solidFill>
              </a:rPr>
              <a:t>2,9 mln</a:t>
            </a:r>
            <a:r>
              <a:rPr lang="pl-PL" sz="1400" dirty="0">
                <a:solidFill>
                  <a:srgbClr val="333333"/>
                </a:solidFill>
              </a:rPr>
              <a:t> zgonów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333333"/>
              </a:solidFill>
            </a:endParaRPr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Rodzaje: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i="0" dirty="0">
                <a:solidFill>
                  <a:srgbClr val="333333"/>
                </a:solidFill>
                <a:effectLst/>
              </a:rPr>
              <a:t>Sepsa niepowikłana (śmiertelność: 16%)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i="0" dirty="0">
                <a:solidFill>
                  <a:srgbClr val="333333"/>
                </a:solidFill>
                <a:effectLst/>
              </a:rPr>
              <a:t>sepsa ciężka (śmiertelność: 36%)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i="0" dirty="0">
                <a:solidFill>
                  <a:srgbClr val="333333"/>
                </a:solidFill>
                <a:effectLst/>
              </a:rPr>
              <a:t>wstrząs septyczny(śmiertelność: 50%)</a:t>
            </a: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Najbardziej narażeni</a:t>
            </a:r>
            <a:r>
              <a:rPr lang="pl-PL" dirty="0">
                <a:solidFill>
                  <a:srgbClr val="333333"/>
                </a:solidFill>
              </a:rPr>
              <a:t>:</a:t>
            </a:r>
            <a:endParaRPr lang="pl-PL" sz="1400" dirty="0">
              <a:solidFill>
                <a:srgbClr val="333333"/>
              </a:solidFill>
            </a:endParaRPr>
          </a:p>
          <a:p>
            <a:pPr algn="just"/>
            <a:r>
              <a:rPr lang="pl-PL" sz="1400" dirty="0">
                <a:solidFill>
                  <a:srgbClr val="333333"/>
                </a:solidFill>
              </a:rPr>
              <a:t>Osoby starsze, noworodki, pacjenci hospitalizowani, zakażeni HIV/AIDS, osoby z marskością wątroby, osoby cierpiące na nowotwory, osoby z chorobami nerek, osoby bez śledziony, osoby z chorobami autoimmunologicznymi</a:t>
            </a:r>
          </a:p>
          <a:p>
            <a:pPr algn="just"/>
            <a:endParaRPr lang="pl-PL" dirty="0">
              <a:solidFill>
                <a:srgbClr val="333333"/>
              </a:solidFill>
            </a:endParaRPr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Zapobieganie: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33333"/>
                </a:solidFill>
              </a:rPr>
              <a:t>Zapobieganie przenoszeniu drobnoustrojów i infekcjom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33333"/>
                </a:solidFill>
              </a:rPr>
              <a:t>Zapobieganie przekształcaniu infekcji w sepsę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8C107-DDDF-A443-19EE-E4316EEDB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16667" r="60625" b="35555"/>
          <a:stretch/>
        </p:blipFill>
        <p:spPr>
          <a:xfrm>
            <a:off x="3337768" y="4724400"/>
            <a:ext cx="320341" cy="550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C8EFA-AD41-3677-B3BB-5A4A2C04C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16667" r="58750" b="35555"/>
          <a:stretch/>
        </p:blipFill>
        <p:spPr>
          <a:xfrm>
            <a:off x="4099768" y="4770078"/>
            <a:ext cx="320342" cy="491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D273CF-BA67-550E-46A3-D088B673F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00" t="16667" r="50625" b="40000"/>
          <a:stretch/>
        </p:blipFill>
        <p:spPr>
          <a:xfrm>
            <a:off x="4785568" y="4724400"/>
            <a:ext cx="777032" cy="5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BE815-6458-04E3-8DE1-229222AE2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28889" r="26874" b="20000"/>
          <a:stretch/>
        </p:blipFill>
        <p:spPr>
          <a:xfrm>
            <a:off x="6705600" y="2673585"/>
            <a:ext cx="4953000" cy="2812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FC4592-289A-0E29-AE0F-D61B8D97EAF1}"/>
              </a:ext>
            </a:extLst>
          </p:cNvPr>
          <p:cNvSpPr txBox="1"/>
          <p:nvPr/>
        </p:nvSpPr>
        <p:spPr>
          <a:xfrm>
            <a:off x="838200" y="2046744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/>
              <a:t>Wraz z zestawami </a:t>
            </a:r>
            <a:r>
              <a:rPr lang="pl-PL" sz="1400" b="1" dirty="0" err="1">
                <a:solidFill>
                  <a:schemeClr val="accent1"/>
                </a:solidFill>
              </a:rPr>
              <a:t>eazyplex</a:t>
            </a:r>
            <a:r>
              <a:rPr lang="pl-PL" sz="1400" b="1" dirty="0"/>
              <a:t> firmy </a:t>
            </a:r>
            <a:r>
              <a:rPr lang="pl-PL" sz="1400" b="1" dirty="0" err="1"/>
              <a:t>AmplexDiagnostics</a:t>
            </a:r>
            <a:r>
              <a:rPr lang="pl-PL" sz="1400" b="1" dirty="0"/>
              <a:t> GmbH przeznaczone do diagnostyki </a:t>
            </a:r>
            <a:r>
              <a:rPr lang="pl-PL" sz="1400" b="1" i="1" dirty="0"/>
              <a:t>in vitro</a:t>
            </a:r>
            <a:endParaRPr lang="pl-PL" sz="1400" dirty="0"/>
          </a:p>
          <a:p>
            <a:pPr algn="just"/>
            <a:endParaRPr lang="pl-PL" sz="14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D942543-19B1-90F7-3A7C-E03BA74C8F3F}"/>
              </a:ext>
            </a:extLst>
          </p:cNvPr>
          <p:cNvSpPr txBox="1">
            <a:spLocks/>
          </p:cNvSpPr>
          <p:nvPr/>
        </p:nvSpPr>
        <p:spPr>
          <a:xfrm>
            <a:off x="838200" y="710642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>
                <a:solidFill>
                  <a:schemeClr val="accent1"/>
                </a:solidFill>
              </a:rPr>
              <a:t>GENIE II Mk2 – </a:t>
            </a:r>
            <a:r>
              <a:rPr lang="pl-PL" sz="2800" dirty="0" err="1">
                <a:solidFill>
                  <a:schemeClr val="accent1"/>
                </a:solidFill>
              </a:rPr>
              <a:t>am</a:t>
            </a:r>
            <a:r>
              <a:rPr lang="pl-PL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PLEX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diagnostics GmbH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900BC-69D2-C1F2-24D5-17EEC095B407}"/>
              </a:ext>
            </a:extLst>
          </p:cNvPr>
          <p:cNvSpPr txBox="1"/>
          <p:nvPr/>
        </p:nvSpPr>
        <p:spPr>
          <a:xfrm>
            <a:off x="838200" y="1195608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>
                <a:solidFill>
                  <a:schemeClr val="accent1"/>
                </a:solidFill>
              </a:rPr>
              <a:t>Aparat Genie II Mk2 wraz z oprogramowaniem </a:t>
            </a:r>
            <a:r>
              <a:rPr lang="pl-PL" sz="1400" b="1" dirty="0" err="1">
                <a:solidFill>
                  <a:schemeClr val="accent1"/>
                </a:solidFill>
              </a:rPr>
              <a:t>eazyReportTM</a:t>
            </a:r>
            <a:r>
              <a:rPr lang="pl-PL" sz="1400" b="1" dirty="0">
                <a:solidFill>
                  <a:schemeClr val="accent1"/>
                </a:solidFill>
              </a:rPr>
              <a:t> umożliwia wykonywanie amplifikacji izotermicznej (LAMP) z wykrywaniem docelowego kwasu nukleinowego w czasie rzeczywistym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1E1C5-F7FA-A7B0-8235-9E4D8ED912AF}"/>
              </a:ext>
            </a:extLst>
          </p:cNvPr>
          <p:cNvSpPr txBox="1"/>
          <p:nvPr/>
        </p:nvSpPr>
        <p:spPr>
          <a:xfrm>
            <a:off x="685800" y="2604044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gotowy do użycia od razu po wyjęciu z pudełka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Kompaktowa lekka konstrukcja bez potrzeby podłączenia komputera głównego 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intuicyjna obsługa za pomocą zintegrowanego 7” ekranu dotykowego o wysokiej rozdzielczości 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2 bloki grzewcze – możliwość przeprowadzania 2 analiz w jednym czasie 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zamknięty system </a:t>
            </a:r>
            <a:r>
              <a:rPr lang="pl-PL" sz="1400" dirty="0" err="1"/>
              <a:t>eazyplex</a:t>
            </a:r>
            <a:r>
              <a:rPr lang="pl-PL" sz="1400" dirty="0"/>
              <a:t> – eliminacja kontaminacji produktów</a:t>
            </a:r>
          </a:p>
          <a:p>
            <a:pPr algn="just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598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982FE-984C-F24D-5AFE-1773DC437361}"/>
              </a:ext>
            </a:extLst>
          </p:cNvPr>
          <p:cNvSpPr txBox="1">
            <a:spLocks/>
          </p:cNvSpPr>
          <p:nvPr/>
        </p:nvSpPr>
        <p:spPr>
          <a:xfrm>
            <a:off x="838200" y="710642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>
                <a:solidFill>
                  <a:schemeClr val="accent1"/>
                </a:solidFill>
              </a:rPr>
              <a:t>Metoda LAMP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B40E2-F685-CA1E-EEDE-749DA730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54260"/>
            <a:ext cx="5638800" cy="3708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EC263-F100-6790-758D-DB0CD7E02BC8}"/>
              </a:ext>
            </a:extLst>
          </p:cNvPr>
          <p:cNvSpPr txBox="1"/>
          <p:nvPr/>
        </p:nvSpPr>
        <p:spPr>
          <a:xfrm>
            <a:off x="838200" y="1214735"/>
            <a:ext cx="896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>
                <a:solidFill>
                  <a:schemeClr val="accent1"/>
                </a:solidFill>
              </a:rPr>
              <a:t>Autocykliczne</a:t>
            </a:r>
            <a:r>
              <a:rPr lang="pl-PL" sz="1400" b="1" dirty="0">
                <a:solidFill>
                  <a:schemeClr val="accent1"/>
                </a:solidFill>
              </a:rPr>
              <a:t> rozplatanie łańcucha DNA w stałej temperaturze w obecności polimerazy DNA</a:t>
            </a:r>
          </a:p>
          <a:p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A3300-A483-D9D0-AB16-4E46BC632B05}"/>
              </a:ext>
            </a:extLst>
          </p:cNvPr>
          <p:cNvSpPr txBox="1"/>
          <p:nvPr/>
        </p:nvSpPr>
        <p:spPr>
          <a:xfrm>
            <a:off x="5638800" y="5562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J. M. </a:t>
            </a:r>
            <a:r>
              <a:rPr lang="en-US" sz="1000" dirty="0" err="1"/>
              <a:t>Abduljalil</a:t>
            </a:r>
            <a:r>
              <a:rPr lang="pl-PL" sz="1000" dirty="0"/>
              <a:t>; </a:t>
            </a:r>
            <a:r>
              <a:rPr lang="en-US" sz="1000" dirty="0"/>
              <a:t>Laboratory diagnosis of SARS-CoV-2: available approaches and limitations</a:t>
            </a:r>
            <a:r>
              <a:rPr lang="pl-PL" sz="1000" dirty="0"/>
              <a:t>; </a:t>
            </a:r>
            <a:r>
              <a:rPr lang="pl-PL" sz="1000" dirty="0" err="1"/>
              <a:t>Yemen</a:t>
            </a:r>
            <a:r>
              <a:rPr lang="pl-PL" sz="1000" dirty="0"/>
              <a:t>, New </a:t>
            </a:r>
            <a:r>
              <a:rPr lang="pl-PL" sz="1000" dirty="0" err="1"/>
              <a:t>Microbe</a:t>
            </a:r>
            <a:r>
              <a:rPr lang="pl-PL" sz="1000" dirty="0"/>
              <a:t> and New </a:t>
            </a:r>
            <a:r>
              <a:rPr lang="pl-PL" sz="1000" dirty="0" err="1"/>
              <a:t>Infect</a:t>
            </a:r>
            <a:r>
              <a:rPr lang="pl-PL" sz="1000" dirty="0"/>
              <a:t>. 2020, 36: 100713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A7324-35C3-435B-FD9D-B53F162FFF24}"/>
              </a:ext>
            </a:extLst>
          </p:cNvPr>
          <p:cNvSpPr txBox="1"/>
          <p:nvPr/>
        </p:nvSpPr>
        <p:spPr>
          <a:xfrm>
            <a:off x="838200" y="19812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chemeClr val="accent1"/>
                </a:solidFill>
              </a:rPr>
              <a:t>Faza</a:t>
            </a:r>
            <a:r>
              <a:rPr lang="pl-PL" sz="1800" b="1" dirty="0">
                <a:solidFill>
                  <a:schemeClr val="accent1"/>
                </a:solidFill>
              </a:rPr>
              <a:t> niecykliczna </a:t>
            </a:r>
          </a:p>
          <a:p>
            <a:pPr algn="just"/>
            <a:r>
              <a:rPr lang="pl-PL" sz="1400" dirty="0"/>
              <a:t>powstają pętle DNA z materiałem powielonym na macierzystym DNA</a:t>
            </a:r>
          </a:p>
          <a:p>
            <a:pPr algn="just"/>
            <a:endParaRPr lang="pl-PL" dirty="0"/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Faza </a:t>
            </a:r>
            <a:r>
              <a:rPr lang="pl-PL" sz="1800" b="1" dirty="0">
                <a:solidFill>
                  <a:schemeClr val="accent1"/>
                </a:solidFill>
              </a:rPr>
              <a:t>cykliczna</a:t>
            </a:r>
          </a:p>
          <a:p>
            <a:pPr algn="just"/>
            <a:r>
              <a:rPr lang="pl-PL" sz="1400" dirty="0"/>
              <a:t>amplifikacja łańcucha DNA w stałej temperaturze z jednoczesnym odłączeniem wcześniej zsyntetyzowanych nici</a:t>
            </a:r>
          </a:p>
          <a:p>
            <a:pPr algn="just"/>
            <a:endParaRPr lang="pl-PL" dirty="0"/>
          </a:p>
          <a:p>
            <a:pPr algn="just"/>
            <a:r>
              <a:rPr lang="pl-PL" b="1" dirty="0">
                <a:solidFill>
                  <a:schemeClr val="accent1"/>
                </a:solidFill>
              </a:rPr>
              <a:t>Zalety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1"/>
                </a:solidFill>
              </a:rPr>
              <a:t>skrócony czas analizy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1"/>
                </a:solidFill>
              </a:rPr>
              <a:t>wysoka czułość i specyficzność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accent1"/>
                </a:solidFill>
              </a:rPr>
              <a:t>brak hamowania reakcji przez klasyczne inhibitory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4158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BCCCB-E197-8EF1-39C8-532B603B4B1B}"/>
              </a:ext>
            </a:extLst>
          </p:cNvPr>
          <p:cNvSpPr txBox="1">
            <a:spLocks/>
          </p:cNvSpPr>
          <p:nvPr/>
        </p:nvSpPr>
        <p:spPr>
          <a:xfrm>
            <a:off x="838200" y="708012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 err="1">
                <a:solidFill>
                  <a:schemeClr val="accent1"/>
                </a:solidFill>
              </a:rPr>
              <a:t>eazyplex</a:t>
            </a:r>
            <a:r>
              <a:rPr lang="pl-PL" sz="2800" dirty="0">
                <a:solidFill>
                  <a:schemeClr val="accent1"/>
                </a:solidFill>
              </a:rPr>
              <a:t> </a:t>
            </a:r>
            <a:r>
              <a:rPr lang="pl-PL" sz="2800" dirty="0" err="1">
                <a:solidFill>
                  <a:schemeClr val="accent1"/>
                </a:solidFill>
              </a:rPr>
              <a:t>BloodScreen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5D2E0-3FDA-6AC3-52BB-26573943C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81" t="43333" r="7387" b="23788"/>
          <a:stretch/>
        </p:blipFill>
        <p:spPr>
          <a:xfrm>
            <a:off x="8611482" y="469242"/>
            <a:ext cx="2643529" cy="200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0AF8A9-F6C8-EDEA-2172-3CB920CE2AE4}"/>
              </a:ext>
            </a:extLst>
          </p:cNvPr>
          <p:cNvSpPr txBox="1"/>
          <p:nvPr/>
        </p:nvSpPr>
        <p:spPr>
          <a:xfrm>
            <a:off x="838200" y="1212105"/>
            <a:ext cx="777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chemeClr val="accent1"/>
                </a:solidFill>
              </a:rPr>
              <a:t>Diagnoza gram-pozytywnych i gram-negatywnych patogenów z posiewów krwi </a:t>
            </a:r>
          </a:p>
          <a:p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5690A-8640-DC0F-9632-36F8200AE3B4}"/>
              </a:ext>
            </a:extLst>
          </p:cNvPr>
          <p:cNvSpPr txBox="1"/>
          <p:nvPr/>
        </p:nvSpPr>
        <p:spPr>
          <a:xfrm>
            <a:off x="838200" y="1676400"/>
            <a:ext cx="4114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solidFill>
                  <a:schemeClr val="accent1"/>
                </a:solidFill>
              </a:rPr>
              <a:t>e</a:t>
            </a:r>
            <a:r>
              <a:rPr lang="pl-PL" sz="1800" b="1" dirty="0" err="1">
                <a:solidFill>
                  <a:schemeClr val="accent1"/>
                </a:solidFill>
              </a:rPr>
              <a:t>azyplex</a:t>
            </a:r>
            <a:r>
              <a:rPr lang="pl-PL" sz="1800" b="1" dirty="0">
                <a:solidFill>
                  <a:schemeClr val="accent1"/>
                </a:solidFill>
              </a:rPr>
              <a:t> </a:t>
            </a:r>
            <a:r>
              <a:rPr lang="pl-PL" sz="1800" b="1" dirty="0" err="1">
                <a:solidFill>
                  <a:schemeClr val="accent1"/>
                </a:solidFill>
              </a:rPr>
              <a:t>BloodScreen</a:t>
            </a:r>
            <a:r>
              <a:rPr lang="pl-PL" sz="1800" b="1" dirty="0">
                <a:solidFill>
                  <a:schemeClr val="accent1"/>
                </a:solidFill>
              </a:rPr>
              <a:t> GN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wykrywa i </a:t>
            </a:r>
            <a:r>
              <a:rPr lang="pl-PL" sz="1400" dirty="0" err="1"/>
              <a:t>indentyfikuje</a:t>
            </a:r>
            <a:r>
              <a:rPr lang="pl-PL" sz="1400" dirty="0"/>
              <a:t> 5 patogenów Gram-ujemnych z dodatnich posiewów krwi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dodatkowo wykrywa dwie grupy genów (CTX-M-1 i CTX-M-9), które genetycznie determinują fenotyp ESBL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posiada kontrolę inhibitora</a:t>
            </a:r>
          </a:p>
          <a:p>
            <a:pPr algn="just"/>
            <a:endParaRPr lang="pl-PL" dirty="0"/>
          </a:p>
          <a:p>
            <a:pPr algn="just"/>
            <a:r>
              <a:rPr lang="pl-PL" b="1" dirty="0" err="1">
                <a:solidFill>
                  <a:schemeClr val="accent1"/>
                </a:solidFill>
              </a:rPr>
              <a:t>e</a:t>
            </a:r>
            <a:r>
              <a:rPr lang="pl-PL" sz="1800" b="1" dirty="0" err="1">
                <a:solidFill>
                  <a:schemeClr val="accent1"/>
                </a:solidFill>
              </a:rPr>
              <a:t>azyplex</a:t>
            </a:r>
            <a:r>
              <a:rPr lang="pl-PL" sz="1800" b="1" dirty="0">
                <a:solidFill>
                  <a:schemeClr val="accent1"/>
                </a:solidFill>
              </a:rPr>
              <a:t> </a:t>
            </a:r>
            <a:r>
              <a:rPr lang="pl-PL" sz="1800" b="1" dirty="0" err="1">
                <a:solidFill>
                  <a:schemeClr val="accent1"/>
                </a:solidFill>
              </a:rPr>
              <a:t>BloodScreen</a:t>
            </a:r>
            <a:r>
              <a:rPr lang="pl-PL" sz="1800" b="1" dirty="0">
                <a:solidFill>
                  <a:schemeClr val="accent1"/>
                </a:solidFill>
              </a:rPr>
              <a:t> GP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wykrywa i identyfikuje patogeny Gram-dodatnie z dodatnich posiewów krwi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różnicuje </a:t>
            </a:r>
            <a:r>
              <a:rPr lang="pl-PL" sz="1400" i="1" dirty="0"/>
              <a:t>S. </a:t>
            </a:r>
            <a:r>
              <a:rPr lang="pl-PL" sz="1400" i="1" dirty="0" err="1"/>
              <a:t>pneumoniae</a:t>
            </a:r>
            <a:r>
              <a:rPr lang="pl-PL" sz="1400" dirty="0"/>
              <a:t> i </a:t>
            </a:r>
            <a:r>
              <a:rPr lang="pl-PL" sz="1400" i="1" dirty="0"/>
              <a:t>E. </a:t>
            </a:r>
            <a:r>
              <a:rPr lang="pl-PL" sz="1400" i="1" dirty="0" err="1"/>
              <a:t>faecalis</a:t>
            </a:r>
            <a:endParaRPr lang="pl-PL" sz="1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Wykrywa dużą grupę paciorkowców, a także patogeny z rodzaju </a:t>
            </a:r>
            <a:r>
              <a:rPr lang="pl-PL" sz="1400" i="1" dirty="0" err="1"/>
              <a:t>Enterococcus</a:t>
            </a:r>
            <a:endParaRPr lang="pl-PL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dodatkowo wykrywa dwa geny pośredniczące w oporności na wankomycynę u </a:t>
            </a:r>
            <a:r>
              <a:rPr lang="pl-PL" sz="1400" dirty="0" err="1"/>
              <a:t>Enterococci</a:t>
            </a:r>
            <a:r>
              <a:rPr lang="pl-PL" sz="1400" dirty="0"/>
              <a:t>, </a:t>
            </a:r>
            <a:r>
              <a:rPr lang="pl-PL" sz="1400" i="1" dirty="0" err="1"/>
              <a:t>vanA</a:t>
            </a:r>
            <a:r>
              <a:rPr lang="pl-PL" sz="1400" i="1" dirty="0"/>
              <a:t> </a:t>
            </a:r>
            <a:r>
              <a:rPr lang="pl-PL" sz="1400" dirty="0"/>
              <a:t>i</a:t>
            </a:r>
            <a:r>
              <a:rPr lang="pl-PL" sz="1400" i="1" dirty="0"/>
              <a:t> </a:t>
            </a:r>
            <a:r>
              <a:rPr lang="pl-PL" sz="1400" i="1" dirty="0" err="1"/>
              <a:t>vanB</a:t>
            </a:r>
            <a:endParaRPr lang="pl-PL" sz="14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posiada kontrolę inhibitora</a:t>
            </a:r>
          </a:p>
          <a:p>
            <a:pPr algn="just"/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11C1-DAD1-C092-2848-EBA32203E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21111" r="56875" b="37778"/>
          <a:stretch/>
        </p:blipFill>
        <p:spPr>
          <a:xfrm>
            <a:off x="5867400" y="2826495"/>
            <a:ext cx="3962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DD2722-62E0-FBA1-8DBD-A655FB835831}"/>
              </a:ext>
            </a:extLst>
          </p:cNvPr>
          <p:cNvSpPr txBox="1">
            <a:spLocks/>
          </p:cNvSpPr>
          <p:nvPr/>
        </p:nvSpPr>
        <p:spPr>
          <a:xfrm>
            <a:off x="838200" y="708012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 err="1">
                <a:solidFill>
                  <a:schemeClr val="accent1"/>
                </a:solidFill>
              </a:rPr>
              <a:t>eazyplex</a:t>
            </a:r>
            <a:r>
              <a:rPr lang="pl-PL" sz="2800" dirty="0">
                <a:solidFill>
                  <a:schemeClr val="accent1"/>
                </a:solidFill>
              </a:rPr>
              <a:t> </a:t>
            </a:r>
            <a:r>
              <a:rPr lang="pl-PL" sz="2800" dirty="0" err="1">
                <a:solidFill>
                  <a:schemeClr val="accent1"/>
                </a:solidFill>
              </a:rPr>
              <a:t>BloodScreen</a:t>
            </a:r>
            <a:endParaRPr lang="pl-PL" sz="28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2098-6CA3-895A-BD8E-B1EBB4A33ACE}"/>
              </a:ext>
            </a:extLst>
          </p:cNvPr>
          <p:cNvSpPr txBox="1"/>
          <p:nvPr/>
        </p:nvSpPr>
        <p:spPr>
          <a:xfrm>
            <a:off x="838200" y="1212105"/>
            <a:ext cx="4953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chemeClr val="accent1"/>
                </a:solidFill>
              </a:rPr>
              <a:t>Od przygotowania próbki do wyniku w 25 minut </a:t>
            </a:r>
          </a:p>
          <a:p>
            <a:endParaRPr lang="pl-PL" sz="1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E12FD-0A27-6272-CF2E-FEF832996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28" t="43333" r="7387" b="37887"/>
          <a:stretch/>
        </p:blipFill>
        <p:spPr>
          <a:xfrm>
            <a:off x="304801" y="2783724"/>
            <a:ext cx="1375550" cy="870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D78D9-ACC4-4F7F-3A42-C2864795026B}"/>
              </a:ext>
            </a:extLst>
          </p:cNvPr>
          <p:cNvSpPr txBox="1"/>
          <p:nvPr/>
        </p:nvSpPr>
        <p:spPr>
          <a:xfrm>
            <a:off x="228600" y="36546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Mieszanie krwi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9CC752-3AED-C59B-F281-097048DCF85B}"/>
              </a:ext>
            </a:extLst>
          </p:cNvPr>
          <p:cNvCxnSpPr/>
          <p:nvPr/>
        </p:nvCxnSpPr>
        <p:spPr>
          <a:xfrm>
            <a:off x="1979091" y="3355224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92E639-8BB9-F696-E988-556D6D0B33B1}"/>
              </a:ext>
            </a:extLst>
          </p:cNvPr>
          <p:cNvSpPr txBox="1"/>
          <p:nvPr/>
        </p:nvSpPr>
        <p:spPr>
          <a:xfrm>
            <a:off x="1676400" y="300822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Przenieść 25 µl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EE54A7-3AE1-C24A-9DF6-F462C1EE2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5" t="43743" r="44375" b="27262"/>
          <a:stretch/>
        </p:blipFill>
        <p:spPr>
          <a:xfrm>
            <a:off x="5257801" y="2577520"/>
            <a:ext cx="1375550" cy="13805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63684E-EAE8-71DF-1366-42CC0C2D16C6}"/>
              </a:ext>
            </a:extLst>
          </p:cNvPr>
          <p:cNvCxnSpPr/>
          <p:nvPr/>
        </p:nvCxnSpPr>
        <p:spPr>
          <a:xfrm>
            <a:off x="4009784" y="341287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1BE05A-69B3-E4D2-BB2E-6D0FEFCA53A5}"/>
              </a:ext>
            </a:extLst>
          </p:cNvPr>
          <p:cNvSpPr txBox="1"/>
          <p:nvPr/>
        </p:nvSpPr>
        <p:spPr>
          <a:xfrm>
            <a:off x="3962400" y="282301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Przenieść całość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2C2E3-7FCF-7257-7DFE-6D200EB52809}"/>
              </a:ext>
            </a:extLst>
          </p:cNvPr>
          <p:cNvSpPr txBox="1"/>
          <p:nvPr/>
        </p:nvSpPr>
        <p:spPr>
          <a:xfrm>
            <a:off x="5009168" y="3962400"/>
            <a:ext cx="216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Inkubacja 99ºC, 2 min.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ED17BB-B600-4D7D-5B4C-41FD1ED1B5DB}"/>
              </a:ext>
            </a:extLst>
          </p:cNvPr>
          <p:cNvCxnSpPr/>
          <p:nvPr/>
        </p:nvCxnSpPr>
        <p:spPr>
          <a:xfrm>
            <a:off x="6981584" y="348247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3E7E97-3AD3-5B96-488A-849C579E6389}"/>
              </a:ext>
            </a:extLst>
          </p:cNvPr>
          <p:cNvSpPr txBox="1"/>
          <p:nvPr/>
        </p:nvSpPr>
        <p:spPr>
          <a:xfrm>
            <a:off x="6597730" y="289262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/>
              <a:t>Rozporcjować</a:t>
            </a:r>
            <a:r>
              <a:rPr lang="pl-PL" sz="1400" dirty="0"/>
              <a:t> po 25 µl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739682-7883-AF19-C119-795341DE6444}"/>
              </a:ext>
            </a:extLst>
          </p:cNvPr>
          <p:cNvSpPr txBox="1"/>
          <p:nvPr/>
        </p:nvSpPr>
        <p:spPr>
          <a:xfrm>
            <a:off x="838200" y="1576626"/>
            <a:ext cx="1120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1" dirty="0">
                <a:solidFill>
                  <a:schemeClr val="accent1"/>
                </a:solidFill>
              </a:rPr>
              <a:t>Zawartość: </a:t>
            </a:r>
            <a:endParaRPr lang="pl-PL" sz="1400" b="1" dirty="0"/>
          </a:p>
          <a:p>
            <a:pPr algn="just"/>
            <a:r>
              <a:rPr lang="pl-PL" sz="1400" b="1" dirty="0"/>
              <a:t>Paski testowe z 8 probówkami zawierającymi liofilizowaną mieszaninę izotermiczną (x 24)</a:t>
            </a:r>
          </a:p>
          <a:p>
            <a:pPr algn="just"/>
            <a:r>
              <a:rPr lang="pl-PL" sz="1400" b="1" dirty="0"/>
              <a:t>Bufor RALF</a:t>
            </a:r>
            <a:r>
              <a:rPr lang="pl-PL" sz="1800" b="1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8883B6-5BED-5064-0B4B-53126FAAE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25" t="22222" r="62865" b="42285"/>
          <a:stretch/>
        </p:blipFill>
        <p:spPr>
          <a:xfrm>
            <a:off x="3078182" y="2695872"/>
            <a:ext cx="684829" cy="11879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7AA53F0-431A-72FE-E056-0B8259AF388E}"/>
              </a:ext>
            </a:extLst>
          </p:cNvPr>
          <p:cNvSpPr txBox="1"/>
          <p:nvPr/>
        </p:nvSpPr>
        <p:spPr>
          <a:xfrm>
            <a:off x="3200400" y="3959423"/>
            <a:ext cx="8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RALF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81C7A1-A3FA-6772-51D0-288D78213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4" t="28276" r="56646" b="47962"/>
          <a:stretch/>
        </p:blipFill>
        <p:spPr>
          <a:xfrm>
            <a:off x="8273826" y="2698247"/>
            <a:ext cx="1632174" cy="101566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C7D3A9-8BC8-E04D-D578-DDE288EB8E2F}"/>
              </a:ext>
            </a:extLst>
          </p:cNvPr>
          <p:cNvCxnSpPr>
            <a:cxnSpLocks/>
          </p:cNvCxnSpPr>
          <p:nvPr/>
        </p:nvCxnSpPr>
        <p:spPr>
          <a:xfrm>
            <a:off x="10515600" y="3505200"/>
            <a:ext cx="0" cy="4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FA9AA7-DAB4-6710-016A-6F2AEB31450D}"/>
              </a:ext>
            </a:extLst>
          </p:cNvPr>
          <p:cNvSpPr txBox="1"/>
          <p:nvPr/>
        </p:nvSpPr>
        <p:spPr>
          <a:xfrm>
            <a:off x="10515600" y="3439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Umieścić w aparacie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0DBF3C-5117-D904-0076-A31177B52533}"/>
              </a:ext>
            </a:extLst>
          </p:cNvPr>
          <p:cNvCxnSpPr/>
          <p:nvPr/>
        </p:nvCxnSpPr>
        <p:spPr>
          <a:xfrm>
            <a:off x="10439400" y="394749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A604ADF8-0185-25A4-DDF8-5FE9314FB3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76" t="42704" r="38518" b="27252"/>
          <a:stretch/>
        </p:blipFill>
        <p:spPr>
          <a:xfrm>
            <a:off x="10019907" y="4624375"/>
            <a:ext cx="1754171" cy="116682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6A3B0D-E6DD-1582-73F3-BAF2C32370F0}"/>
              </a:ext>
            </a:extLst>
          </p:cNvPr>
          <p:cNvCxnSpPr>
            <a:cxnSpLocks/>
          </p:cNvCxnSpPr>
          <p:nvPr/>
        </p:nvCxnSpPr>
        <p:spPr>
          <a:xfrm flipH="1">
            <a:off x="10062352" y="3505200"/>
            <a:ext cx="45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EE893A-E990-0E30-12DD-40189FBAE5FD}"/>
              </a:ext>
            </a:extLst>
          </p:cNvPr>
          <p:cNvCxnSpPr>
            <a:cxnSpLocks/>
          </p:cNvCxnSpPr>
          <p:nvPr/>
        </p:nvCxnSpPr>
        <p:spPr>
          <a:xfrm flipH="1">
            <a:off x="8868452" y="533399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A6590A-6072-4492-39F6-47C5E4520B22}"/>
              </a:ext>
            </a:extLst>
          </p:cNvPr>
          <p:cNvSpPr txBox="1"/>
          <p:nvPr/>
        </p:nvSpPr>
        <p:spPr>
          <a:xfrm>
            <a:off x="8534400" y="4810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Zeskanować kod kreskowy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0A164B1-DA15-87C1-1D3E-C8971BA21B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00" t="36666" r="38750" b="46773"/>
          <a:stretch/>
        </p:blipFill>
        <p:spPr>
          <a:xfrm>
            <a:off x="6553200" y="5102962"/>
            <a:ext cx="1941089" cy="30777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F68509-6F2A-A82F-8114-45DA479AEDA3}"/>
              </a:ext>
            </a:extLst>
          </p:cNvPr>
          <p:cNvCxnSpPr>
            <a:cxnSpLocks/>
          </p:cNvCxnSpPr>
          <p:nvPr/>
        </p:nvCxnSpPr>
        <p:spPr>
          <a:xfrm flipH="1">
            <a:off x="5439452" y="5347155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9FE6C09-8210-DD6F-4453-9D81DE9955A4}"/>
              </a:ext>
            </a:extLst>
          </p:cNvPr>
          <p:cNvSpPr txBox="1"/>
          <p:nvPr/>
        </p:nvSpPr>
        <p:spPr>
          <a:xfrm>
            <a:off x="5277440" y="48037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Uruchomić program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1B9C6-E054-0DE3-2669-E14CB2B301D2}"/>
              </a:ext>
            </a:extLst>
          </p:cNvPr>
          <p:cNvSpPr txBox="1"/>
          <p:nvPr/>
        </p:nvSpPr>
        <p:spPr>
          <a:xfrm>
            <a:off x="3947774" y="5056795"/>
            <a:ext cx="123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START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F90163-16A8-70A5-267F-A7DF7D78CF2A}"/>
              </a:ext>
            </a:extLst>
          </p:cNvPr>
          <p:cNvSpPr txBox="1"/>
          <p:nvPr/>
        </p:nvSpPr>
        <p:spPr>
          <a:xfrm>
            <a:off x="8127095" y="3807023"/>
            <a:ext cx="216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Liofilizowany MIX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A879D7-6E0D-D1BA-3B1D-2557F2B2F68A}"/>
              </a:ext>
            </a:extLst>
          </p:cNvPr>
          <p:cNvCxnSpPr>
            <a:cxnSpLocks/>
          </p:cNvCxnSpPr>
          <p:nvPr/>
        </p:nvCxnSpPr>
        <p:spPr>
          <a:xfrm flipH="1">
            <a:off x="2772452" y="532381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4D4B55E-C4F9-F127-7574-AEDC0C8E59AE}"/>
              </a:ext>
            </a:extLst>
          </p:cNvPr>
          <p:cNvSpPr txBox="1"/>
          <p:nvPr/>
        </p:nvSpPr>
        <p:spPr>
          <a:xfrm>
            <a:off x="2438400" y="480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20 min. reakcji</a:t>
            </a:r>
          </a:p>
          <a:p>
            <a:pPr algn="ctr"/>
            <a:r>
              <a:rPr lang="pl-PL" sz="1400" dirty="0"/>
              <a:t>w 65°C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81103C-E725-D97A-F8E4-7E63748812D3}"/>
              </a:ext>
            </a:extLst>
          </p:cNvPr>
          <p:cNvSpPr txBox="1"/>
          <p:nvPr/>
        </p:nvSpPr>
        <p:spPr>
          <a:xfrm>
            <a:off x="2195243" y="5994851"/>
            <a:ext cx="8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Wynik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EA3CE8D-35D1-9377-48D5-7BB800031E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690" t="31035" r="48518" b="14836"/>
          <a:stretch/>
        </p:blipFill>
        <p:spPr>
          <a:xfrm>
            <a:off x="689661" y="4211072"/>
            <a:ext cx="1496985" cy="20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44518-5DD5-3FC4-7B31-090103418D24}"/>
              </a:ext>
            </a:extLst>
          </p:cNvPr>
          <p:cNvSpPr txBox="1">
            <a:spLocks/>
          </p:cNvSpPr>
          <p:nvPr/>
        </p:nvSpPr>
        <p:spPr>
          <a:xfrm>
            <a:off x="838200" y="708012"/>
            <a:ext cx="10515600" cy="1008186"/>
          </a:xfrm>
          <a:prstGeom prst="rect">
            <a:avLst/>
          </a:prstGeom>
        </p:spPr>
        <p:txBody>
          <a:bodyPr/>
          <a:lstStyle>
            <a:lvl1pPr lvl="0" algn="l" rtl="0">
              <a:lnSpc>
                <a:spcPct val="90000"/>
              </a:lnSpc>
              <a:spcBef>
                <a:spcPct val="0"/>
              </a:spcBef>
              <a:buNone/>
              <a:defRPr lang="en-US" sz="4400" dirty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z="2800" dirty="0" err="1">
                <a:solidFill>
                  <a:schemeClr val="accent1"/>
                </a:solidFill>
              </a:rPr>
              <a:t>am</a:t>
            </a:r>
            <a:r>
              <a:rPr lang="pl-PL" sz="2800" dirty="0" err="1">
                <a:solidFill>
                  <a:schemeClr val="bg2">
                    <a:lumMod val="50000"/>
                  </a:schemeClr>
                </a:solidFill>
              </a:rPr>
              <a:t>PLEX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 diagnostics- </a:t>
            </a:r>
            <a:r>
              <a:rPr lang="pl-PL" sz="2800" dirty="0">
                <a:solidFill>
                  <a:schemeClr val="accent1"/>
                </a:solidFill>
              </a:rPr>
              <a:t>podsumowanie</a:t>
            </a:r>
          </a:p>
          <a:p>
            <a:endParaRPr lang="pl-PL" sz="2800" dirty="0">
              <a:solidFill>
                <a:schemeClr val="accent1"/>
              </a:solidFill>
            </a:endParaRPr>
          </a:p>
          <a:p>
            <a:r>
              <a:rPr lang="pl-PL" sz="2800" dirty="0">
                <a:solidFill>
                  <a:schemeClr val="accent1"/>
                </a:solidFill>
              </a:rPr>
              <a:t>			GENIE II Mk2</a:t>
            </a:r>
          </a:p>
          <a:p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5DB17-D618-5731-411C-F83FB4B79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53333" r="28125" b="20000"/>
          <a:stretch/>
        </p:blipFill>
        <p:spPr>
          <a:xfrm>
            <a:off x="2819400" y="3886200"/>
            <a:ext cx="6026150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E3242-82C0-7CD7-C09A-898F6DC913D4}"/>
              </a:ext>
            </a:extLst>
          </p:cNvPr>
          <p:cNvSpPr txBox="1"/>
          <p:nvPr/>
        </p:nvSpPr>
        <p:spPr>
          <a:xfrm>
            <a:off x="2171700" y="25334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>
                <a:solidFill>
                  <a:schemeClr val="accent1"/>
                </a:solidFill>
              </a:rPr>
              <a:t>e</a:t>
            </a:r>
            <a:r>
              <a:rPr lang="pl-PL" sz="1800" b="1" dirty="0" err="1">
                <a:solidFill>
                  <a:schemeClr val="accent1"/>
                </a:solidFill>
              </a:rPr>
              <a:t>azyplex</a:t>
            </a:r>
            <a:r>
              <a:rPr lang="pl-PL" sz="1800" b="1" dirty="0">
                <a:solidFill>
                  <a:schemeClr val="accent1"/>
                </a:solidFill>
              </a:rPr>
              <a:t> </a:t>
            </a:r>
            <a:r>
              <a:rPr lang="pl-PL" sz="1800" b="1" dirty="0" err="1">
                <a:solidFill>
                  <a:schemeClr val="accent1"/>
                </a:solidFill>
              </a:rPr>
              <a:t>BloodScreen</a:t>
            </a:r>
            <a:r>
              <a:rPr lang="pl-PL" sz="1800" b="1" dirty="0">
                <a:solidFill>
                  <a:schemeClr val="accent1"/>
                </a:solidFill>
              </a:rPr>
              <a:t> GN		</a:t>
            </a:r>
            <a:r>
              <a:rPr lang="pl-PL" b="1" dirty="0" err="1">
                <a:solidFill>
                  <a:schemeClr val="accent1"/>
                </a:solidFill>
              </a:rPr>
              <a:t>e</a:t>
            </a:r>
            <a:r>
              <a:rPr lang="pl-PL" sz="1800" b="1" dirty="0" err="1">
                <a:solidFill>
                  <a:schemeClr val="accent1"/>
                </a:solidFill>
              </a:rPr>
              <a:t>azyplex</a:t>
            </a:r>
            <a:r>
              <a:rPr lang="pl-PL" sz="1800" b="1" dirty="0">
                <a:solidFill>
                  <a:schemeClr val="accent1"/>
                </a:solidFill>
              </a:rPr>
              <a:t> </a:t>
            </a:r>
            <a:r>
              <a:rPr lang="pl-PL" sz="1800" b="1" dirty="0" err="1">
                <a:solidFill>
                  <a:schemeClr val="accent1"/>
                </a:solidFill>
              </a:rPr>
              <a:t>BloodScreen</a:t>
            </a:r>
            <a:r>
              <a:rPr lang="pl-PL" sz="1800" b="1" dirty="0">
                <a:solidFill>
                  <a:schemeClr val="accent1"/>
                </a:solidFill>
              </a:rPr>
              <a:t> GP</a:t>
            </a:r>
          </a:p>
          <a:p>
            <a:pPr algn="just"/>
            <a:r>
              <a:rPr lang="pl-PL" sz="1200" dirty="0" err="1"/>
              <a:t>VanA</a:t>
            </a:r>
            <a:r>
              <a:rPr lang="pl-PL" sz="1200" dirty="0"/>
              <a:t>, </a:t>
            </a:r>
            <a:r>
              <a:rPr lang="pl-PL" sz="1200" dirty="0" err="1"/>
              <a:t>VanB</a:t>
            </a:r>
            <a:r>
              <a:rPr lang="pl-PL" sz="1200" dirty="0"/>
              <a:t>, </a:t>
            </a:r>
            <a:r>
              <a:rPr lang="pl-PL" sz="1200" i="1" dirty="0" err="1"/>
              <a:t>Enterococcus</a:t>
            </a:r>
            <a:r>
              <a:rPr lang="pl-PL" sz="1200" i="1" dirty="0"/>
              <a:t> </a:t>
            </a:r>
            <a:r>
              <a:rPr lang="pl-PL" sz="1200" i="1" dirty="0" err="1"/>
              <a:t>faecalis</a:t>
            </a:r>
            <a:r>
              <a:rPr lang="pl-PL" sz="1200" i="1" dirty="0"/>
              <a:t>			E. coli, K. </a:t>
            </a:r>
            <a:r>
              <a:rPr lang="pl-PL" sz="1200" i="1" dirty="0" err="1"/>
              <a:t>pneumoniae</a:t>
            </a:r>
            <a:r>
              <a:rPr lang="pl-PL" sz="1200" i="1" dirty="0"/>
              <a:t>, K. </a:t>
            </a:r>
            <a:r>
              <a:rPr lang="pl-PL" sz="1200" i="1" dirty="0" err="1"/>
              <a:t>oxytoca</a:t>
            </a:r>
            <a:endParaRPr lang="pl-PL" sz="1200" i="1" dirty="0"/>
          </a:p>
          <a:p>
            <a:pPr algn="just"/>
            <a:r>
              <a:rPr lang="pl-PL" sz="1200" i="1" dirty="0" err="1"/>
              <a:t>Enterococcus</a:t>
            </a:r>
            <a:r>
              <a:rPr lang="pl-PL" sz="1200" i="1" dirty="0"/>
              <a:t> spec., S. </a:t>
            </a:r>
            <a:r>
              <a:rPr lang="pl-PL" sz="1200" i="1" dirty="0" err="1"/>
              <a:t>pneumoniae</a:t>
            </a:r>
            <a:r>
              <a:rPr lang="pl-PL" sz="1200" i="1" dirty="0"/>
              <a:t>			P. </a:t>
            </a:r>
            <a:r>
              <a:rPr lang="pl-PL" sz="1200" i="1" dirty="0" err="1"/>
              <a:t>aeruginosa</a:t>
            </a:r>
            <a:r>
              <a:rPr lang="pl-PL" sz="1200" i="1" dirty="0"/>
              <a:t>, </a:t>
            </a:r>
            <a:r>
              <a:rPr lang="pl-PL" sz="1200" dirty="0"/>
              <a:t>CTX-M-1 </a:t>
            </a:r>
            <a:r>
              <a:rPr lang="pl-PL" sz="1200" dirty="0" err="1"/>
              <a:t>group</a:t>
            </a:r>
            <a:endParaRPr lang="pl-PL" sz="1200" dirty="0"/>
          </a:p>
          <a:p>
            <a:pPr algn="just"/>
            <a:r>
              <a:rPr lang="pl-PL" sz="1200" i="1" dirty="0" err="1"/>
              <a:t>Streptococcus</a:t>
            </a:r>
            <a:r>
              <a:rPr lang="pl-PL" sz="1200" i="1" dirty="0"/>
              <a:t> spec.				</a:t>
            </a:r>
            <a:r>
              <a:rPr lang="pl-PL" sz="1200" dirty="0"/>
              <a:t>CTX-M-9 </a:t>
            </a:r>
            <a:r>
              <a:rPr lang="pl-PL" sz="1200" dirty="0" err="1"/>
              <a:t>group</a:t>
            </a:r>
            <a:r>
              <a:rPr lang="pl-PL" sz="1200" dirty="0"/>
              <a:t>, </a:t>
            </a:r>
            <a:r>
              <a:rPr lang="pl-PL" sz="1200" i="1" dirty="0"/>
              <a:t>P </a:t>
            </a:r>
            <a:r>
              <a:rPr lang="pl-PL" sz="1200" i="1" dirty="0" err="1"/>
              <a:t>mirabilis</a:t>
            </a:r>
            <a:endParaRPr lang="pl-PL" sz="1200" dirty="0"/>
          </a:p>
          <a:p>
            <a:pPr algn="just"/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1B3D2-BB65-C1B3-0B58-078447DEC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6" t="42704" r="38518" b="27252"/>
          <a:stretch/>
        </p:blipFill>
        <p:spPr>
          <a:xfrm>
            <a:off x="838200" y="1333652"/>
            <a:ext cx="1754171" cy="1166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C7789-A745-6EBC-AD31-436BBC8BA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4" t="28276" r="56646" b="47962"/>
          <a:stretch/>
        </p:blipFill>
        <p:spPr>
          <a:xfrm>
            <a:off x="9829800" y="3302169"/>
            <a:ext cx="1632174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03A6AD5-5CDD-1826-6DD4-D22007A30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b="1" dirty="0"/>
              <a:t>Monika Oliwa</a:t>
            </a:r>
          </a:p>
          <a:p>
            <a:r>
              <a:rPr lang="pl-PL" sz="1600" b="1" dirty="0"/>
              <a:t>E-mail: </a:t>
            </a:r>
            <a:r>
              <a:rPr lang="pl-PL" sz="1600" b="1" dirty="0">
                <a:hlinkClick r:id="rId2"/>
              </a:rPr>
              <a:t>m.oliwa@argenta.com.pl</a:t>
            </a:r>
            <a:endParaRPr lang="pl-PL" sz="1600" b="1" dirty="0"/>
          </a:p>
          <a:p>
            <a:r>
              <a:rPr lang="pl-PL" sz="1600" b="1" dirty="0"/>
              <a:t>Tel.: 571 603 824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41371-F152-EA94-2596-5250F584DB0C}"/>
              </a:ext>
            </a:extLst>
          </p:cNvPr>
          <p:cNvSpPr>
            <a:spLocks noGrp="1"/>
          </p:cNvSpPr>
          <p:nvPr>
            <p:ph type="title" idx="11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153862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ARGENTA">
      <a:dk1>
        <a:srgbClr val="171717"/>
      </a:dk1>
      <a:lt1>
        <a:srgbClr val="FFFFFF"/>
      </a:lt1>
      <a:dk2>
        <a:srgbClr val="3C3834"/>
      </a:dk2>
      <a:lt2>
        <a:srgbClr val="E3E3E2"/>
      </a:lt2>
      <a:accent1>
        <a:srgbClr val="C8102E"/>
      </a:accent1>
      <a:accent2>
        <a:srgbClr val="D3342E"/>
      </a:accent2>
      <a:accent3>
        <a:srgbClr val="DE592C"/>
      </a:accent3>
      <a:accent4>
        <a:srgbClr val="E97E2C"/>
      </a:accent4>
      <a:accent5>
        <a:srgbClr val="F3A22C"/>
      </a:accent5>
      <a:accent6>
        <a:srgbClr val="FFC72C"/>
      </a:accent6>
      <a:hlink>
        <a:srgbClr val="C8102E"/>
      </a:hlink>
      <a:folHlink>
        <a:srgbClr val="F3A22C"/>
      </a:folHlink>
    </a:clrScheme>
    <a:fontScheme name="ARGENTA">
      <a:majorFont>
        <a:latin typeface="Hepta Slab SemiBold"/>
        <a:ea typeface=""/>
        <a:cs typeface=""/>
      </a:majorFont>
      <a:minorFont>
        <a:latin typeface="Montserra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Niestandardowy 1">
      <a:dk1>
        <a:srgbClr val="000000"/>
      </a:dk1>
      <a:lt1>
        <a:srgbClr val="FFFFFF"/>
      </a:lt1>
      <a:dk2>
        <a:srgbClr val="582C83"/>
      </a:dk2>
      <a:lt2>
        <a:srgbClr val="E3E3E2"/>
      </a:lt2>
      <a:accent1>
        <a:srgbClr val="F07F09"/>
      </a:accent1>
      <a:accent2>
        <a:srgbClr val="582C83"/>
      </a:accent2>
      <a:accent3>
        <a:srgbClr val="6BCABA"/>
      </a:accent3>
      <a:accent4>
        <a:srgbClr val="C964CF"/>
      </a:accent4>
      <a:accent5>
        <a:srgbClr val="FFBF3F"/>
      </a:accent5>
      <a:accent6>
        <a:srgbClr val="385E9D"/>
      </a:accent6>
      <a:hlink>
        <a:srgbClr val="385E9D"/>
      </a:hlink>
      <a:folHlink>
        <a:srgbClr val="8DA0BF"/>
      </a:folHlink>
    </a:clrScheme>
    <a:fontScheme name="Pakiet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xPromo xmlns="b9f036bd-f9d3-45ab-a4e5-23cc059592a2">false</DoxPromo>
    <PublishingExpirationDate xmlns="http://schemas.microsoft.com/sharepoint/v3" xsi:nil="true"/>
    <PublishingStartDate xmlns="http://schemas.microsoft.com/sharepoint/v3" xsi:nil="true"/>
    <lcf76f155ced4ddcb4097134ff3c332f xmlns="b9f036bd-f9d3-45ab-a4e5-23cc059592a2">
      <Terms xmlns="http://schemas.microsoft.com/office/infopath/2007/PartnerControls"/>
    </lcf76f155ced4ddcb4097134ff3c332f>
    <TaxCatchAll xmlns="5fcdc26d-7b16-4870-983e-20693221cb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205C4D542BFA4594A6B8E5BF180645" ma:contentTypeVersion="20" ma:contentTypeDescription="Utwórz nowy dokument." ma:contentTypeScope="" ma:versionID="cabb980d65e9ba5230d1940435c47fcf">
  <xsd:schema xmlns:xsd="http://www.w3.org/2001/XMLSchema" xmlns:xs="http://www.w3.org/2001/XMLSchema" xmlns:p="http://schemas.microsoft.com/office/2006/metadata/properties" xmlns:ns1="http://schemas.microsoft.com/sharepoint/v3" xmlns:ns2="b9f036bd-f9d3-45ab-a4e5-23cc059592a2" xmlns:ns3="5fcdc26d-7b16-4870-983e-20693221cbd6" targetNamespace="http://schemas.microsoft.com/office/2006/metadata/properties" ma:root="true" ma:fieldsID="a4392992cc4453038ff299e552c0ccb8" ns1:_="" ns2:_="" ns3:_="">
    <xsd:import namespace="http://schemas.microsoft.com/sharepoint/v3"/>
    <xsd:import namespace="b9f036bd-f9d3-45ab-a4e5-23cc059592a2"/>
    <xsd:import namespace="5fcdc26d-7b16-4870-983e-20693221c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PublishingStartDate" minOccurs="0"/>
                <xsd:element ref="ns1:PublishingExpirationDate" minOccurs="0"/>
                <xsd:element ref="ns2:DoxPromo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036bd-f9d3-45ab-a4e5-23cc059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xPromo" ma:index="12" nillable="true" ma:displayName="Ustaw jako ważny" ma:default="0" ma:description="Po zaznaczeniu tego parametru, ten dokument wyświetli się na stronie głównej. O ile nie ma przynajmniej 6 nowszych dokumentów oznaczonych jako ważny." ma:indexed="true" ma:internalName="DoxPromo">
      <xsd:simpleType>
        <xsd:restriction base="dms:Boolea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Tagi obrazów" ma:readOnly="false" ma:fieldId="{5cf76f15-5ced-4ddc-b409-7134ff3c332f}" ma:taxonomyMulti="true" ma:sspId="213220b1-0d3e-4208-9cce-27b4d3d753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c26d-7b16-4870-983e-20693221cbd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ff4e31b-f8c2-4d28-ad2f-8135296fa153}" ma:internalName="TaxCatchAll" ma:showField="CatchAllData" ma:web="5fcdc26d-7b16-4870-983e-20693221c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4A97D-288A-4437-A9A5-7BF831D8D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81221-33CD-4961-9DAC-31EFD64E9F31}">
  <ds:schemaRefs>
    <ds:schemaRef ds:uri="http://www.w3.org/XML/1998/namespace"/>
    <ds:schemaRef ds:uri="http://schemas.microsoft.com/office/infopath/2007/PartnerControls"/>
    <ds:schemaRef ds:uri="b9f036bd-f9d3-45ab-a4e5-23cc059592a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5fcdc26d-7b16-4870-983e-20693221cbd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BFC1AA-25F3-40E0-986A-E59929F0D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f036bd-f9d3-45ab-a4e5-23cc059592a2"/>
    <ds:schemaRef ds:uri="5fcdc26d-7b16-4870-983e-20693221cb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9686</TotalTime>
  <Words>555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Hepta Slab SemiBold</vt:lpstr>
      <vt:lpstr>Wingdings</vt:lpstr>
      <vt:lpstr>Muli Medium</vt:lpstr>
      <vt:lpstr>Open Sans</vt:lpstr>
      <vt:lpstr>Montserrat</vt:lpstr>
      <vt:lpstr>Arial</vt:lpstr>
      <vt:lpstr>Calibri</vt:lpstr>
      <vt:lpstr>Motyw pakietu Office</vt:lpstr>
      <vt:lpstr>LAMP – szybka i precyzyjna diagnoza SEPSY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Dziękuję za uwagę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Łukasz Pacanowski</dc:creator>
  <cp:lastModifiedBy>Monika Oliwa</cp:lastModifiedBy>
  <cp:revision>198</cp:revision>
  <dcterms:created xsi:type="dcterms:W3CDTF">2020-06-17T14:10:00Z</dcterms:created>
  <dcterms:modified xsi:type="dcterms:W3CDTF">2023-02-15T14:28:57Z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0x010100FE205C4D542BFA4594A6B8E5BF180645</vt:lpwstr>
  </property>
</Properties>
</file>